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0080625" cy="5670550"/>
  <p:notesSz cx="7772400" cy="10058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7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DA94D55D-99A2-47DF-A94E-AA7314220AB8}"/>
              </a:ext>
            </a:extLst>
          </p:cNvPr>
          <p:cNvSpPr txBox="1">
            <a:spLocks noGrp="1"/>
          </p:cNvSpPr>
          <p:nvPr>
            <p:ph type="hdr" sz="quarter"/>
          </p:nvPr>
        </p:nvSpPr>
        <p:spPr>
          <a:xfrm>
            <a:off x="0" y="0"/>
            <a:ext cx="3372840" cy="502560"/>
          </a:xfrm>
          <a:prstGeom prst="rect">
            <a:avLst/>
          </a:prstGeom>
          <a:noFill/>
          <a:ln>
            <a:noFill/>
          </a:ln>
        </p:spPr>
        <p:txBody>
          <a:bodyPr wrap="none" lIns="90000" tIns="45000" rIns="90000" bIns="45000" anchorCtr="0" compatLnSpc="0">
            <a:noAutofit/>
          </a:bodyPr>
          <a:lstStyle/>
          <a:p>
            <a:pPr marL="0" marR="0" lvl="0" indent="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Mangal" pitchFamily="2"/>
            </a:endParaRPr>
          </a:p>
        </p:txBody>
      </p:sp>
      <p:sp>
        <p:nvSpPr>
          <p:cNvPr id="3" name="Symbol zastępczy daty 2">
            <a:extLst>
              <a:ext uri="{FF2B5EF4-FFF2-40B4-BE49-F238E27FC236}">
                <a16:creationId xmlns:a16="http://schemas.microsoft.com/office/drawing/2014/main" id="{64CC9399-B2D3-4870-B01F-CD01768B6DED}"/>
              </a:ext>
            </a:extLst>
          </p:cNvPr>
          <p:cNvSpPr txBox="1">
            <a:spLocks noGrp="1"/>
          </p:cNvSpPr>
          <p:nvPr>
            <p:ph type="dt" sz="quarter" idx="1"/>
          </p:nvPr>
        </p:nvSpPr>
        <p:spPr>
          <a:xfrm>
            <a:off x="4399200" y="0"/>
            <a:ext cx="3372840" cy="502560"/>
          </a:xfrm>
          <a:prstGeom prst="rect">
            <a:avLst/>
          </a:prstGeom>
          <a:noFill/>
          <a:ln>
            <a:noFill/>
          </a:ln>
        </p:spPr>
        <p:txBody>
          <a:bodyPr wrap="none" lIns="90000" tIns="45000" rIns="90000" bIns="45000" anchorCtr="0" compatLnSpc="0">
            <a:noAutofit/>
          </a:bodyPr>
          <a:lstStyle/>
          <a:p>
            <a:pPr marL="0" marR="0" lvl="0" indent="0" algn="r"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Mangal" pitchFamily="2"/>
            </a:endParaRPr>
          </a:p>
        </p:txBody>
      </p:sp>
      <p:sp>
        <p:nvSpPr>
          <p:cNvPr id="4" name="Symbol zastępczy stopki 3">
            <a:extLst>
              <a:ext uri="{FF2B5EF4-FFF2-40B4-BE49-F238E27FC236}">
                <a16:creationId xmlns:a16="http://schemas.microsoft.com/office/drawing/2014/main" id="{EC04B4F8-1A62-4ABB-ACC6-3EABFA32E112}"/>
              </a:ext>
            </a:extLst>
          </p:cNvPr>
          <p:cNvSpPr txBox="1">
            <a:spLocks noGrp="1"/>
          </p:cNvSpPr>
          <p:nvPr>
            <p:ph type="ftr" sz="quarter" idx="2"/>
          </p:nvPr>
        </p:nvSpPr>
        <p:spPr>
          <a:xfrm>
            <a:off x="0" y="9555480"/>
            <a:ext cx="3372840" cy="502560"/>
          </a:xfrm>
          <a:prstGeom prst="rect">
            <a:avLst/>
          </a:prstGeom>
          <a:noFill/>
          <a:ln>
            <a:noFill/>
          </a:ln>
        </p:spPr>
        <p:txBody>
          <a:bodyPr wrap="none" lIns="90000" tIns="45000" rIns="90000" bIns="45000" anchor="b" anchorCtr="0" compatLnSpc="0">
            <a:noAutofit/>
          </a:bodyPr>
          <a:lstStyle/>
          <a:p>
            <a:pPr marL="0" marR="0" lvl="0" indent="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Mangal" pitchFamily="2"/>
            </a:endParaRPr>
          </a:p>
        </p:txBody>
      </p:sp>
      <p:sp>
        <p:nvSpPr>
          <p:cNvPr id="5" name="Symbol zastępczy numeru slajdu 4">
            <a:extLst>
              <a:ext uri="{FF2B5EF4-FFF2-40B4-BE49-F238E27FC236}">
                <a16:creationId xmlns:a16="http://schemas.microsoft.com/office/drawing/2014/main" id="{A0784670-B281-4DDD-B851-2172A6EE8136}"/>
              </a:ext>
            </a:extLst>
          </p:cNvPr>
          <p:cNvSpPr txBox="1">
            <a:spLocks noGrp="1"/>
          </p:cNvSpPr>
          <p:nvPr>
            <p:ph type="sldNum" sz="quarter" idx="3"/>
          </p:nvPr>
        </p:nvSpPr>
        <p:spPr>
          <a:xfrm>
            <a:off x="4399200" y="9555480"/>
            <a:ext cx="3372840" cy="502560"/>
          </a:xfrm>
          <a:prstGeom prst="rect">
            <a:avLst/>
          </a:prstGeom>
          <a:noFill/>
          <a:ln>
            <a:noFill/>
          </a:ln>
        </p:spPr>
        <p:txBody>
          <a:bodyPr wrap="none" lIns="90000" tIns="45000" rIns="90000" bIns="45000" anchor="b" anchorCtr="0" compatLnSpc="0">
            <a:noAutofit/>
          </a:bodyPr>
          <a:lstStyle/>
          <a:p>
            <a:pPr marL="0" marR="0" lvl="0" indent="0" algn="r" hangingPunct="0">
              <a:lnSpc>
                <a:spcPct val="100000"/>
              </a:lnSpc>
              <a:spcBef>
                <a:spcPts val="0"/>
              </a:spcBef>
              <a:spcAft>
                <a:spcPts val="0"/>
              </a:spcAft>
              <a:buNone/>
              <a:tabLst/>
              <a:defRPr sz="1400"/>
            </a:pPr>
            <a:fld id="{9D787374-C835-436D-AE02-5F0762AF82BF}" type="slidenum">
              <a:t>‹#›</a:t>
            </a:fld>
            <a:endParaRPr lang="en-US" sz="1400" b="0" i="0" u="none" strike="noStrike" kern="1200" cap="none">
              <a:ln>
                <a:noFill/>
              </a:ln>
              <a:latin typeface="Liberation Sans" pitchFamily="18"/>
              <a:ea typeface="Microsoft YaHei" pitchFamily="2"/>
              <a:cs typeface="Mangal" pitchFamily="2"/>
            </a:endParaRPr>
          </a:p>
        </p:txBody>
      </p:sp>
    </p:spTree>
    <p:extLst>
      <p:ext uri="{BB962C8B-B14F-4D97-AF65-F5344CB8AC3E}">
        <p14:creationId xmlns:p14="http://schemas.microsoft.com/office/powerpoint/2010/main" val="386244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6F8C2E3-003E-49B0-9461-E9C584961652}"/>
              </a:ext>
            </a:extLst>
          </p:cNvPr>
          <p:cNvSpPr>
            <a:spLocks noGrp="1" noRot="1" noChangeAspect="1"/>
          </p:cNvSpPr>
          <p:nvPr>
            <p:ph type="sldImg" idx="2"/>
          </p:nvPr>
        </p:nvSpPr>
        <p:spPr>
          <a:xfrm>
            <a:off x="533520" y="764280"/>
            <a:ext cx="6704640" cy="3771360"/>
          </a:xfrm>
          <a:prstGeom prst="rect">
            <a:avLst/>
          </a:prstGeom>
          <a:noFill/>
          <a:ln>
            <a:noFill/>
            <a:prstDash val="solid"/>
          </a:ln>
        </p:spPr>
      </p:sp>
      <p:sp>
        <p:nvSpPr>
          <p:cNvPr id="3" name="Symbol zastępczy notatek 2">
            <a:extLst>
              <a:ext uri="{FF2B5EF4-FFF2-40B4-BE49-F238E27FC236}">
                <a16:creationId xmlns:a16="http://schemas.microsoft.com/office/drawing/2014/main" id="{BB3F3F36-E8BA-444E-8C4D-51A375F55700}"/>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Symbol zastępczy nagłówka 3">
            <a:extLst>
              <a:ext uri="{FF2B5EF4-FFF2-40B4-BE49-F238E27FC236}">
                <a16:creationId xmlns:a16="http://schemas.microsoft.com/office/drawing/2014/main" id="{911291EC-3C9D-41E7-8FDF-A1AC15AE22BE}"/>
              </a:ext>
            </a:extLst>
          </p:cNvPr>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hangingPunct="0">
              <a:buNone/>
              <a:tabLst/>
              <a:defRPr lang="en-US" sz="1400" kern="1200">
                <a:latin typeface="Liberation Serif" pitchFamily="18"/>
                <a:ea typeface="Segoe UI" pitchFamily="2"/>
                <a:cs typeface="Tahoma" pitchFamily="2"/>
              </a:defRPr>
            </a:lvl1pPr>
          </a:lstStyle>
          <a:p>
            <a:pPr lvl="0"/>
            <a:endParaRPr lang="en-US"/>
          </a:p>
        </p:txBody>
      </p:sp>
      <p:sp>
        <p:nvSpPr>
          <p:cNvPr id="5" name="Symbol zastępczy daty 4">
            <a:extLst>
              <a:ext uri="{FF2B5EF4-FFF2-40B4-BE49-F238E27FC236}">
                <a16:creationId xmlns:a16="http://schemas.microsoft.com/office/drawing/2014/main" id="{F7C1D17B-DCDA-48AD-A2B2-0926CFAF0168}"/>
              </a:ext>
            </a:extLst>
          </p:cNvPr>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hangingPunct="0">
              <a:buNone/>
              <a:tabLst/>
              <a:defRPr lang="en-US" sz="1400" kern="1200">
                <a:latin typeface="Liberation Serif" pitchFamily="18"/>
                <a:ea typeface="Segoe UI" pitchFamily="2"/>
                <a:cs typeface="Tahoma" pitchFamily="2"/>
              </a:defRPr>
            </a:lvl1pPr>
          </a:lstStyle>
          <a:p>
            <a:pPr lvl="0"/>
            <a:endParaRPr lang="en-US"/>
          </a:p>
        </p:txBody>
      </p:sp>
      <p:sp>
        <p:nvSpPr>
          <p:cNvPr id="6" name="Symbol zastępczy stopki 5">
            <a:extLst>
              <a:ext uri="{FF2B5EF4-FFF2-40B4-BE49-F238E27FC236}">
                <a16:creationId xmlns:a16="http://schemas.microsoft.com/office/drawing/2014/main" id="{AF0E466C-0280-47CB-9F30-C12B65827CAD}"/>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hangingPunct="0">
              <a:buNone/>
              <a:tabLst/>
              <a:defRPr lang="en-US" sz="1400" kern="1200">
                <a:latin typeface="Liberation Serif" pitchFamily="18"/>
                <a:ea typeface="Segoe UI" pitchFamily="2"/>
                <a:cs typeface="Tahoma" pitchFamily="2"/>
              </a:defRPr>
            </a:lvl1pPr>
          </a:lstStyle>
          <a:p>
            <a:pPr lvl="0"/>
            <a:endParaRPr lang="en-US"/>
          </a:p>
        </p:txBody>
      </p:sp>
      <p:sp>
        <p:nvSpPr>
          <p:cNvPr id="7" name="Symbol zastępczy numeru slajdu 6">
            <a:extLst>
              <a:ext uri="{FF2B5EF4-FFF2-40B4-BE49-F238E27FC236}">
                <a16:creationId xmlns:a16="http://schemas.microsoft.com/office/drawing/2014/main" id="{94D3711A-3BD9-4C5D-B9F1-4C3C880132FC}"/>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hangingPunct="0">
              <a:buNone/>
              <a:tabLst/>
              <a:defRPr lang="en-US" sz="1400" kern="1200">
                <a:latin typeface="Liberation Serif" pitchFamily="18"/>
                <a:ea typeface="Segoe UI" pitchFamily="2"/>
                <a:cs typeface="Tahoma" pitchFamily="2"/>
              </a:defRPr>
            </a:lvl1pPr>
          </a:lstStyle>
          <a:p>
            <a:pPr lvl="0"/>
            <a:fld id="{19B35A99-851E-47C6-9289-62730FA49EF8}" type="slidenum">
              <a:t>‹#›</a:t>
            </a:fld>
            <a:endParaRPr lang="en-US"/>
          </a:p>
        </p:txBody>
      </p:sp>
    </p:spTree>
    <p:extLst>
      <p:ext uri="{BB962C8B-B14F-4D97-AF65-F5344CB8AC3E}">
        <p14:creationId xmlns:p14="http://schemas.microsoft.com/office/powerpoint/2010/main" val="877215393"/>
      </p:ext>
    </p:extLst>
  </p:cSld>
  <p:clrMap bg1="lt1" tx1="dk1" bg2="lt2" tx2="dk2" accent1="accent1" accent2="accent2" accent3="accent3" accent4="accent4" accent5="accent5" accent6="accent6" hlink="hlink" folHlink="folHlink"/>
  <p:notesStyle>
    <a:lvl1pPr marL="216000" marR="0" indent="-216000" hangingPunct="0">
      <a:tabLst/>
      <a:defRPr lang="en-US"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695245EA-4EBA-43A9-8988-39F20C87465F}"/>
              </a:ext>
            </a:extLst>
          </p:cNvPr>
          <p:cNvSpPr txBox="1">
            <a:spLocks noGrp="1"/>
          </p:cNvSpPr>
          <p:nvPr>
            <p:ph type="sldNum" sz="quarter" idx="5"/>
          </p:nvPr>
        </p:nvSpPr>
        <p:spPr>
          <a:ln/>
        </p:spPr>
        <p:txBody>
          <a:bodyPr lIns="0" tIns="0" rIns="0" bIns="0" anchor="b" anchorCtr="0">
            <a:noAutofit/>
          </a:bodyPr>
          <a:lstStyle/>
          <a:p>
            <a:pPr lvl="0"/>
            <a:fld id="{BD053AE2-4803-469C-A974-0A0BBC197BE9}" type="slidenum">
              <a:t>1</a:t>
            </a:fld>
            <a:endParaRPr lang="en-US"/>
          </a:p>
        </p:txBody>
      </p:sp>
      <p:sp>
        <p:nvSpPr>
          <p:cNvPr id="2" name="Symbol zastępczy obrazu slajdu 1">
            <a:extLst>
              <a:ext uri="{FF2B5EF4-FFF2-40B4-BE49-F238E27FC236}">
                <a16:creationId xmlns:a16="http://schemas.microsoft.com/office/drawing/2014/main" id="{A83DD1E0-CF93-455A-AD77-31BC475811EB}"/>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8450A40A-B08E-4CF3-A1BA-7A238C19EF2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29534BE5-0F96-4112-977F-FF81E2EA2DD3}"/>
              </a:ext>
            </a:extLst>
          </p:cNvPr>
          <p:cNvSpPr txBox="1">
            <a:spLocks noGrp="1"/>
          </p:cNvSpPr>
          <p:nvPr>
            <p:ph type="sldNum" sz="quarter" idx="5"/>
          </p:nvPr>
        </p:nvSpPr>
        <p:spPr>
          <a:ln/>
        </p:spPr>
        <p:txBody>
          <a:bodyPr lIns="0" tIns="0" rIns="0" bIns="0" anchor="b" anchorCtr="0">
            <a:noAutofit/>
          </a:bodyPr>
          <a:lstStyle/>
          <a:p>
            <a:pPr lvl="0"/>
            <a:fld id="{DF199825-161A-4472-A036-CA0D6A19F82B}" type="slidenum">
              <a:t>2</a:t>
            </a:fld>
            <a:endParaRPr lang="en-US"/>
          </a:p>
        </p:txBody>
      </p:sp>
      <p:sp>
        <p:nvSpPr>
          <p:cNvPr id="2" name="Symbol zastępczy obrazu slajdu 1">
            <a:extLst>
              <a:ext uri="{FF2B5EF4-FFF2-40B4-BE49-F238E27FC236}">
                <a16:creationId xmlns:a16="http://schemas.microsoft.com/office/drawing/2014/main" id="{5259AEB8-C78A-4EC1-BB60-5C63A863660A}"/>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CB4605BC-9CB2-4092-87B5-FF39C13D8F19}"/>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7A31AEE5-411B-4D9F-B352-12385DF5D36D}"/>
              </a:ext>
            </a:extLst>
          </p:cNvPr>
          <p:cNvSpPr txBox="1">
            <a:spLocks noGrp="1"/>
          </p:cNvSpPr>
          <p:nvPr>
            <p:ph type="sldNum" sz="quarter" idx="5"/>
          </p:nvPr>
        </p:nvSpPr>
        <p:spPr>
          <a:ln/>
        </p:spPr>
        <p:txBody>
          <a:bodyPr lIns="0" tIns="0" rIns="0" bIns="0" anchor="b" anchorCtr="0">
            <a:noAutofit/>
          </a:bodyPr>
          <a:lstStyle/>
          <a:p>
            <a:pPr lvl="0"/>
            <a:fld id="{93E36A28-2667-401B-866C-9CC0278B589E}" type="slidenum">
              <a:t>3</a:t>
            </a:fld>
            <a:endParaRPr lang="en-US"/>
          </a:p>
        </p:txBody>
      </p:sp>
      <p:sp>
        <p:nvSpPr>
          <p:cNvPr id="2" name="Symbol zastępczy obrazu slajdu 1">
            <a:extLst>
              <a:ext uri="{FF2B5EF4-FFF2-40B4-BE49-F238E27FC236}">
                <a16:creationId xmlns:a16="http://schemas.microsoft.com/office/drawing/2014/main" id="{CB664E03-2860-4E2D-84AC-6EB03FC64146}"/>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9C22DB66-81B2-433D-B7DE-3F3C77009B1F}"/>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00950C5E-FB0E-40C3-9B92-F5070A3C2F62}"/>
              </a:ext>
            </a:extLst>
          </p:cNvPr>
          <p:cNvSpPr txBox="1">
            <a:spLocks noGrp="1"/>
          </p:cNvSpPr>
          <p:nvPr>
            <p:ph type="sldNum" sz="quarter" idx="5"/>
          </p:nvPr>
        </p:nvSpPr>
        <p:spPr>
          <a:ln/>
        </p:spPr>
        <p:txBody>
          <a:bodyPr lIns="0" tIns="0" rIns="0" bIns="0" anchor="b" anchorCtr="0">
            <a:noAutofit/>
          </a:bodyPr>
          <a:lstStyle/>
          <a:p>
            <a:pPr lvl="0"/>
            <a:fld id="{55D3D0DB-AC7D-47E2-9B63-CFB7B80A9637}" type="slidenum">
              <a:t>4</a:t>
            </a:fld>
            <a:endParaRPr lang="en-US"/>
          </a:p>
        </p:txBody>
      </p:sp>
      <p:sp>
        <p:nvSpPr>
          <p:cNvPr id="2" name="Symbol zastępczy obrazu slajdu 1">
            <a:extLst>
              <a:ext uri="{FF2B5EF4-FFF2-40B4-BE49-F238E27FC236}">
                <a16:creationId xmlns:a16="http://schemas.microsoft.com/office/drawing/2014/main" id="{34D1D27C-46A1-4956-900F-2A348C6406B4}"/>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FEC09CE1-8849-45B3-BD70-89F975513890}"/>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BD50E409-2A33-428B-9B23-C0E19F53DAF4}"/>
              </a:ext>
            </a:extLst>
          </p:cNvPr>
          <p:cNvSpPr txBox="1">
            <a:spLocks noGrp="1"/>
          </p:cNvSpPr>
          <p:nvPr>
            <p:ph type="sldNum" sz="quarter" idx="5"/>
          </p:nvPr>
        </p:nvSpPr>
        <p:spPr>
          <a:ln/>
        </p:spPr>
        <p:txBody>
          <a:bodyPr lIns="0" tIns="0" rIns="0" bIns="0" anchor="b" anchorCtr="0">
            <a:noAutofit/>
          </a:bodyPr>
          <a:lstStyle/>
          <a:p>
            <a:pPr lvl="0"/>
            <a:fld id="{F2BB5B5E-FE2D-4744-B7E3-68B661387F90}" type="slidenum">
              <a:t>5</a:t>
            </a:fld>
            <a:endParaRPr lang="en-US"/>
          </a:p>
        </p:txBody>
      </p:sp>
      <p:sp>
        <p:nvSpPr>
          <p:cNvPr id="2" name="Symbol zastępczy obrazu slajdu 1">
            <a:extLst>
              <a:ext uri="{FF2B5EF4-FFF2-40B4-BE49-F238E27FC236}">
                <a16:creationId xmlns:a16="http://schemas.microsoft.com/office/drawing/2014/main" id="{4BDAF383-423D-4E00-A424-D76A9DC767A0}"/>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D1970ACF-4F7A-4E51-805B-A03A531CA96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DABFC21D-0D99-43C4-9D2E-01D8C3362583}"/>
              </a:ext>
            </a:extLst>
          </p:cNvPr>
          <p:cNvSpPr txBox="1">
            <a:spLocks noGrp="1"/>
          </p:cNvSpPr>
          <p:nvPr>
            <p:ph type="sldNum" sz="quarter" idx="5"/>
          </p:nvPr>
        </p:nvSpPr>
        <p:spPr>
          <a:ln/>
        </p:spPr>
        <p:txBody>
          <a:bodyPr lIns="0" tIns="0" rIns="0" bIns="0" anchor="b" anchorCtr="0">
            <a:noAutofit/>
          </a:bodyPr>
          <a:lstStyle/>
          <a:p>
            <a:pPr lvl="0"/>
            <a:fld id="{CE6CF94C-78A5-4C7F-AC96-F82DAD888BA1}" type="slidenum">
              <a:t>6</a:t>
            </a:fld>
            <a:endParaRPr lang="en-US"/>
          </a:p>
        </p:txBody>
      </p:sp>
      <p:sp>
        <p:nvSpPr>
          <p:cNvPr id="2" name="Symbol zastępczy obrazu slajdu 1">
            <a:extLst>
              <a:ext uri="{FF2B5EF4-FFF2-40B4-BE49-F238E27FC236}">
                <a16:creationId xmlns:a16="http://schemas.microsoft.com/office/drawing/2014/main" id="{6276BFE2-07B2-4FD7-A889-35473A80264D}"/>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E0B2BB98-5DE9-4889-AC71-44D1D7B8BBB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a:extLst>
              <a:ext uri="{FF2B5EF4-FFF2-40B4-BE49-F238E27FC236}">
                <a16:creationId xmlns:a16="http://schemas.microsoft.com/office/drawing/2014/main" id="{01535659-9443-4928-855F-D892FFF37551}"/>
              </a:ext>
            </a:extLst>
          </p:cNvPr>
          <p:cNvSpPr txBox="1">
            <a:spLocks noGrp="1"/>
          </p:cNvSpPr>
          <p:nvPr>
            <p:ph type="sldNum" sz="quarter" idx="5"/>
          </p:nvPr>
        </p:nvSpPr>
        <p:spPr>
          <a:ln/>
        </p:spPr>
        <p:txBody>
          <a:bodyPr lIns="0" tIns="0" rIns="0" bIns="0" anchor="b" anchorCtr="0">
            <a:noAutofit/>
          </a:bodyPr>
          <a:lstStyle/>
          <a:p>
            <a:pPr lvl="0"/>
            <a:fld id="{E154FED6-74AE-4878-B8D5-C0D190C87FF1}" type="slidenum">
              <a:t>7</a:t>
            </a:fld>
            <a:endParaRPr lang="en-US"/>
          </a:p>
        </p:txBody>
      </p:sp>
      <p:sp>
        <p:nvSpPr>
          <p:cNvPr id="2" name="Symbol zastępczy obrazu slajdu 1">
            <a:extLst>
              <a:ext uri="{FF2B5EF4-FFF2-40B4-BE49-F238E27FC236}">
                <a16:creationId xmlns:a16="http://schemas.microsoft.com/office/drawing/2014/main" id="{3118CAF4-84FB-401A-964C-B710558DF0C8}"/>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Symbol zastępczy notatek 2">
            <a:extLst>
              <a:ext uri="{FF2B5EF4-FFF2-40B4-BE49-F238E27FC236}">
                <a16:creationId xmlns:a16="http://schemas.microsoft.com/office/drawing/2014/main" id="{B6A7DA94-3672-4A17-954C-63EE69012445}"/>
              </a:ext>
            </a:extLst>
          </p:cNvPr>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13D34A-9A81-4B45-9CC6-8D28C113BFEB}"/>
              </a:ext>
            </a:extLst>
          </p:cNvPr>
          <p:cNvSpPr>
            <a:spLocks noGrp="1"/>
          </p:cNvSpPr>
          <p:nvPr>
            <p:ph type="ctrTitle"/>
          </p:nvPr>
        </p:nvSpPr>
        <p:spPr>
          <a:xfrm>
            <a:off x="1260475" y="928688"/>
            <a:ext cx="7559675" cy="1973262"/>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8A83FE5-E950-467F-A05F-1A331A4FC2C8}"/>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7ED1498-6366-4AA0-BAB2-7EAE3662A66D}"/>
              </a:ext>
            </a:extLst>
          </p:cNvPr>
          <p:cNvSpPr>
            <a:spLocks noGrp="1"/>
          </p:cNvSpPr>
          <p:nvPr>
            <p:ph type="dt" sz="half" idx="10"/>
          </p:nvPr>
        </p:nvSpPr>
        <p:spPr/>
        <p:txBody>
          <a:bodyPr/>
          <a:lstStyle/>
          <a:p>
            <a:pPr lvl="0"/>
            <a:endParaRPr lang="en-US"/>
          </a:p>
        </p:txBody>
      </p:sp>
      <p:sp>
        <p:nvSpPr>
          <p:cNvPr id="5" name="Symbol zastępczy stopki 4">
            <a:extLst>
              <a:ext uri="{FF2B5EF4-FFF2-40B4-BE49-F238E27FC236}">
                <a16:creationId xmlns:a16="http://schemas.microsoft.com/office/drawing/2014/main" id="{5D8D38EC-7570-4AA1-8733-332892EA850D}"/>
              </a:ext>
            </a:extLst>
          </p:cNvPr>
          <p:cNvSpPr>
            <a:spLocks noGrp="1"/>
          </p:cNvSpPr>
          <p:nvPr>
            <p:ph type="ftr" sz="quarter" idx="11"/>
          </p:nvPr>
        </p:nvSpPr>
        <p:spPr/>
        <p:txBody>
          <a:bodyPr/>
          <a:lstStyle/>
          <a:p>
            <a:pPr lvl="0"/>
            <a:endParaRPr lang="en-US"/>
          </a:p>
        </p:txBody>
      </p:sp>
      <p:sp>
        <p:nvSpPr>
          <p:cNvPr id="6" name="Symbol zastępczy numeru slajdu 5">
            <a:extLst>
              <a:ext uri="{FF2B5EF4-FFF2-40B4-BE49-F238E27FC236}">
                <a16:creationId xmlns:a16="http://schemas.microsoft.com/office/drawing/2014/main" id="{386D6B58-780F-427B-8E5C-DB774E29E060}"/>
              </a:ext>
            </a:extLst>
          </p:cNvPr>
          <p:cNvSpPr>
            <a:spLocks noGrp="1"/>
          </p:cNvSpPr>
          <p:nvPr>
            <p:ph type="sldNum" sz="quarter" idx="12"/>
          </p:nvPr>
        </p:nvSpPr>
        <p:spPr/>
        <p:txBody>
          <a:bodyPr/>
          <a:lstStyle/>
          <a:p>
            <a:pPr lvl="0"/>
            <a:fld id="{5263A1B2-5198-4A4A-AB70-30A8D56F623D}" type="slidenum">
              <a:t>‹#›</a:t>
            </a:fld>
            <a:endParaRPr lang="en-US"/>
          </a:p>
        </p:txBody>
      </p:sp>
    </p:spTree>
    <p:extLst>
      <p:ext uri="{BB962C8B-B14F-4D97-AF65-F5344CB8AC3E}">
        <p14:creationId xmlns:p14="http://schemas.microsoft.com/office/powerpoint/2010/main" val="342529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6EB3B6-A879-4CBD-B84C-A2F9EF08AA0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F1BB087-8FA8-49E6-B557-3CA1B2A9A1C7}"/>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D8ED047-0E98-4C36-8B90-6150D6AF798B}"/>
              </a:ext>
            </a:extLst>
          </p:cNvPr>
          <p:cNvSpPr>
            <a:spLocks noGrp="1"/>
          </p:cNvSpPr>
          <p:nvPr>
            <p:ph type="dt" sz="half" idx="10"/>
          </p:nvPr>
        </p:nvSpPr>
        <p:spPr/>
        <p:txBody>
          <a:bodyPr/>
          <a:lstStyle/>
          <a:p>
            <a:pPr lvl="0"/>
            <a:endParaRPr lang="en-US"/>
          </a:p>
        </p:txBody>
      </p:sp>
      <p:sp>
        <p:nvSpPr>
          <p:cNvPr id="5" name="Symbol zastępczy stopki 4">
            <a:extLst>
              <a:ext uri="{FF2B5EF4-FFF2-40B4-BE49-F238E27FC236}">
                <a16:creationId xmlns:a16="http://schemas.microsoft.com/office/drawing/2014/main" id="{7A19A750-2934-495F-A38B-8A8A4A880F55}"/>
              </a:ext>
            </a:extLst>
          </p:cNvPr>
          <p:cNvSpPr>
            <a:spLocks noGrp="1"/>
          </p:cNvSpPr>
          <p:nvPr>
            <p:ph type="ftr" sz="quarter" idx="11"/>
          </p:nvPr>
        </p:nvSpPr>
        <p:spPr/>
        <p:txBody>
          <a:bodyPr/>
          <a:lstStyle/>
          <a:p>
            <a:pPr lvl="0"/>
            <a:endParaRPr lang="en-US"/>
          </a:p>
        </p:txBody>
      </p:sp>
      <p:sp>
        <p:nvSpPr>
          <p:cNvPr id="6" name="Symbol zastępczy numeru slajdu 5">
            <a:extLst>
              <a:ext uri="{FF2B5EF4-FFF2-40B4-BE49-F238E27FC236}">
                <a16:creationId xmlns:a16="http://schemas.microsoft.com/office/drawing/2014/main" id="{D36E501A-FFDB-4B9B-8FEA-4BA48E484422}"/>
              </a:ext>
            </a:extLst>
          </p:cNvPr>
          <p:cNvSpPr>
            <a:spLocks noGrp="1"/>
          </p:cNvSpPr>
          <p:nvPr>
            <p:ph type="sldNum" sz="quarter" idx="12"/>
          </p:nvPr>
        </p:nvSpPr>
        <p:spPr/>
        <p:txBody>
          <a:bodyPr/>
          <a:lstStyle/>
          <a:p>
            <a:pPr lvl="0"/>
            <a:fld id="{30BD96E4-4721-4776-B97A-DA06DAB78E01}" type="slidenum">
              <a:t>‹#›</a:t>
            </a:fld>
            <a:endParaRPr lang="en-US"/>
          </a:p>
        </p:txBody>
      </p:sp>
    </p:spTree>
    <p:extLst>
      <p:ext uri="{BB962C8B-B14F-4D97-AF65-F5344CB8AC3E}">
        <p14:creationId xmlns:p14="http://schemas.microsoft.com/office/powerpoint/2010/main" val="330757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6203F40-98F3-4C88-9544-7BD64B20407F}"/>
              </a:ext>
            </a:extLst>
          </p:cNvPr>
          <p:cNvSpPr>
            <a:spLocks noGrp="1"/>
          </p:cNvSpPr>
          <p:nvPr>
            <p:ph type="title" orient="vert"/>
          </p:nvPr>
        </p:nvSpPr>
        <p:spPr>
          <a:xfrm>
            <a:off x="7308850" y="225425"/>
            <a:ext cx="2266950" cy="43894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6EA1629-5236-4AE0-B121-268976CE19D7}"/>
              </a:ext>
            </a:extLst>
          </p:cNvPr>
          <p:cNvSpPr>
            <a:spLocks noGrp="1"/>
          </p:cNvSpPr>
          <p:nvPr>
            <p:ph type="body" orient="vert" idx="1"/>
          </p:nvPr>
        </p:nvSpPr>
        <p:spPr>
          <a:xfrm>
            <a:off x="503238" y="225425"/>
            <a:ext cx="6653212" cy="43894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D18A9D6-3BB9-44A8-8393-13A8D8023AFF}"/>
              </a:ext>
            </a:extLst>
          </p:cNvPr>
          <p:cNvSpPr>
            <a:spLocks noGrp="1"/>
          </p:cNvSpPr>
          <p:nvPr>
            <p:ph type="dt" sz="half" idx="10"/>
          </p:nvPr>
        </p:nvSpPr>
        <p:spPr/>
        <p:txBody>
          <a:bodyPr/>
          <a:lstStyle/>
          <a:p>
            <a:pPr lvl="0"/>
            <a:endParaRPr lang="en-US"/>
          </a:p>
        </p:txBody>
      </p:sp>
      <p:sp>
        <p:nvSpPr>
          <p:cNvPr id="5" name="Symbol zastępczy stopki 4">
            <a:extLst>
              <a:ext uri="{FF2B5EF4-FFF2-40B4-BE49-F238E27FC236}">
                <a16:creationId xmlns:a16="http://schemas.microsoft.com/office/drawing/2014/main" id="{92F71AB6-5EA4-46D0-BEDA-AEA4E8237168}"/>
              </a:ext>
            </a:extLst>
          </p:cNvPr>
          <p:cNvSpPr>
            <a:spLocks noGrp="1"/>
          </p:cNvSpPr>
          <p:nvPr>
            <p:ph type="ftr" sz="quarter" idx="11"/>
          </p:nvPr>
        </p:nvSpPr>
        <p:spPr/>
        <p:txBody>
          <a:bodyPr/>
          <a:lstStyle/>
          <a:p>
            <a:pPr lvl="0"/>
            <a:endParaRPr lang="en-US"/>
          </a:p>
        </p:txBody>
      </p:sp>
      <p:sp>
        <p:nvSpPr>
          <p:cNvPr id="6" name="Symbol zastępczy numeru slajdu 5">
            <a:extLst>
              <a:ext uri="{FF2B5EF4-FFF2-40B4-BE49-F238E27FC236}">
                <a16:creationId xmlns:a16="http://schemas.microsoft.com/office/drawing/2014/main" id="{5E89B914-84D9-4EC3-A656-DD6B45A5F613}"/>
              </a:ext>
            </a:extLst>
          </p:cNvPr>
          <p:cNvSpPr>
            <a:spLocks noGrp="1"/>
          </p:cNvSpPr>
          <p:nvPr>
            <p:ph type="sldNum" sz="quarter" idx="12"/>
          </p:nvPr>
        </p:nvSpPr>
        <p:spPr/>
        <p:txBody>
          <a:bodyPr/>
          <a:lstStyle/>
          <a:p>
            <a:pPr lvl="0"/>
            <a:fld id="{03AF8420-A3C1-42B6-9EC6-328EAB54CD80}" type="slidenum">
              <a:t>‹#›</a:t>
            </a:fld>
            <a:endParaRPr lang="en-US"/>
          </a:p>
        </p:txBody>
      </p:sp>
    </p:spTree>
    <p:extLst>
      <p:ext uri="{BB962C8B-B14F-4D97-AF65-F5344CB8AC3E}">
        <p14:creationId xmlns:p14="http://schemas.microsoft.com/office/powerpoint/2010/main" val="312661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9BB50A-AD99-4AEE-9CC1-F27DD5AB0B5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9EB91A9-B770-4A10-9781-9A6E8836E94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75AA122-E221-4AFD-BEF9-9EF182848FE8}"/>
              </a:ext>
            </a:extLst>
          </p:cNvPr>
          <p:cNvSpPr>
            <a:spLocks noGrp="1"/>
          </p:cNvSpPr>
          <p:nvPr>
            <p:ph type="dt" sz="half" idx="10"/>
          </p:nvPr>
        </p:nvSpPr>
        <p:spPr/>
        <p:txBody>
          <a:bodyPr/>
          <a:lstStyle/>
          <a:p>
            <a:pPr lvl="0"/>
            <a:endParaRPr lang="en-US"/>
          </a:p>
        </p:txBody>
      </p:sp>
      <p:sp>
        <p:nvSpPr>
          <p:cNvPr id="5" name="Symbol zastępczy stopki 4">
            <a:extLst>
              <a:ext uri="{FF2B5EF4-FFF2-40B4-BE49-F238E27FC236}">
                <a16:creationId xmlns:a16="http://schemas.microsoft.com/office/drawing/2014/main" id="{36F0C5BE-DE9F-4899-83AB-A0DCE4C1B23B}"/>
              </a:ext>
            </a:extLst>
          </p:cNvPr>
          <p:cNvSpPr>
            <a:spLocks noGrp="1"/>
          </p:cNvSpPr>
          <p:nvPr>
            <p:ph type="ftr" sz="quarter" idx="11"/>
          </p:nvPr>
        </p:nvSpPr>
        <p:spPr/>
        <p:txBody>
          <a:bodyPr/>
          <a:lstStyle/>
          <a:p>
            <a:pPr lvl="0"/>
            <a:endParaRPr lang="en-US"/>
          </a:p>
        </p:txBody>
      </p:sp>
      <p:sp>
        <p:nvSpPr>
          <p:cNvPr id="6" name="Symbol zastępczy numeru slajdu 5">
            <a:extLst>
              <a:ext uri="{FF2B5EF4-FFF2-40B4-BE49-F238E27FC236}">
                <a16:creationId xmlns:a16="http://schemas.microsoft.com/office/drawing/2014/main" id="{B04F67A2-DDB0-4F03-AAD2-464C91A29D0A}"/>
              </a:ext>
            </a:extLst>
          </p:cNvPr>
          <p:cNvSpPr>
            <a:spLocks noGrp="1"/>
          </p:cNvSpPr>
          <p:nvPr>
            <p:ph type="sldNum" sz="quarter" idx="12"/>
          </p:nvPr>
        </p:nvSpPr>
        <p:spPr/>
        <p:txBody>
          <a:bodyPr/>
          <a:lstStyle/>
          <a:p>
            <a:pPr lvl="0"/>
            <a:fld id="{41A1A04D-10D0-46F5-91AC-2592236A3110}" type="slidenum">
              <a:t>‹#›</a:t>
            </a:fld>
            <a:endParaRPr lang="en-US"/>
          </a:p>
        </p:txBody>
      </p:sp>
    </p:spTree>
    <p:extLst>
      <p:ext uri="{BB962C8B-B14F-4D97-AF65-F5344CB8AC3E}">
        <p14:creationId xmlns:p14="http://schemas.microsoft.com/office/powerpoint/2010/main" val="167907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CA095C-64A0-483D-9F5A-7E4679319BA7}"/>
              </a:ext>
            </a:extLst>
          </p:cNvPr>
          <p:cNvSpPr>
            <a:spLocks noGrp="1"/>
          </p:cNvSpPr>
          <p:nvPr>
            <p:ph type="title"/>
          </p:nvPr>
        </p:nvSpPr>
        <p:spPr>
          <a:xfrm>
            <a:off x="687388" y="1414463"/>
            <a:ext cx="8694737" cy="23574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6405B9A-6B84-4E28-B91D-F8F42481F339}"/>
              </a:ext>
            </a:extLst>
          </p:cNvPr>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7C8B4705-25F5-4166-A8AD-08D786F77E0C}"/>
              </a:ext>
            </a:extLst>
          </p:cNvPr>
          <p:cNvSpPr>
            <a:spLocks noGrp="1"/>
          </p:cNvSpPr>
          <p:nvPr>
            <p:ph type="dt" sz="half" idx="10"/>
          </p:nvPr>
        </p:nvSpPr>
        <p:spPr/>
        <p:txBody>
          <a:bodyPr/>
          <a:lstStyle/>
          <a:p>
            <a:pPr lvl="0"/>
            <a:endParaRPr lang="en-US"/>
          </a:p>
        </p:txBody>
      </p:sp>
      <p:sp>
        <p:nvSpPr>
          <p:cNvPr id="5" name="Symbol zastępczy stopki 4">
            <a:extLst>
              <a:ext uri="{FF2B5EF4-FFF2-40B4-BE49-F238E27FC236}">
                <a16:creationId xmlns:a16="http://schemas.microsoft.com/office/drawing/2014/main" id="{E580C9BF-0691-4725-A35A-867264D43373}"/>
              </a:ext>
            </a:extLst>
          </p:cNvPr>
          <p:cNvSpPr>
            <a:spLocks noGrp="1"/>
          </p:cNvSpPr>
          <p:nvPr>
            <p:ph type="ftr" sz="quarter" idx="11"/>
          </p:nvPr>
        </p:nvSpPr>
        <p:spPr/>
        <p:txBody>
          <a:bodyPr/>
          <a:lstStyle/>
          <a:p>
            <a:pPr lvl="0"/>
            <a:endParaRPr lang="en-US"/>
          </a:p>
        </p:txBody>
      </p:sp>
      <p:sp>
        <p:nvSpPr>
          <p:cNvPr id="6" name="Symbol zastępczy numeru slajdu 5">
            <a:extLst>
              <a:ext uri="{FF2B5EF4-FFF2-40B4-BE49-F238E27FC236}">
                <a16:creationId xmlns:a16="http://schemas.microsoft.com/office/drawing/2014/main" id="{6DACE18F-48B7-4E62-B161-7A26DDC2A8D8}"/>
              </a:ext>
            </a:extLst>
          </p:cNvPr>
          <p:cNvSpPr>
            <a:spLocks noGrp="1"/>
          </p:cNvSpPr>
          <p:nvPr>
            <p:ph type="sldNum" sz="quarter" idx="12"/>
          </p:nvPr>
        </p:nvSpPr>
        <p:spPr/>
        <p:txBody>
          <a:bodyPr/>
          <a:lstStyle/>
          <a:p>
            <a:pPr lvl="0"/>
            <a:fld id="{EEB62AC6-24B0-4703-981F-C77CA95BD368}" type="slidenum">
              <a:t>‹#›</a:t>
            </a:fld>
            <a:endParaRPr lang="en-US"/>
          </a:p>
        </p:txBody>
      </p:sp>
    </p:spTree>
    <p:extLst>
      <p:ext uri="{BB962C8B-B14F-4D97-AF65-F5344CB8AC3E}">
        <p14:creationId xmlns:p14="http://schemas.microsoft.com/office/powerpoint/2010/main" val="170593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9910D4-E8BD-454A-84E9-63CD1F0B84D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35C820E-823D-4544-BA23-7476D3D0CF02}"/>
              </a:ext>
            </a:extLst>
          </p:cNvPr>
          <p:cNvSpPr>
            <a:spLocks noGrp="1"/>
          </p:cNvSpPr>
          <p:nvPr>
            <p:ph sz="half" idx="1"/>
          </p:nvPr>
        </p:nvSpPr>
        <p:spPr>
          <a:xfrm>
            <a:off x="503238" y="1327150"/>
            <a:ext cx="4459287" cy="32877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C1AD728-8DEC-4054-AF0D-0D7267C2C772}"/>
              </a:ext>
            </a:extLst>
          </p:cNvPr>
          <p:cNvSpPr>
            <a:spLocks noGrp="1"/>
          </p:cNvSpPr>
          <p:nvPr>
            <p:ph sz="half" idx="2"/>
          </p:nvPr>
        </p:nvSpPr>
        <p:spPr>
          <a:xfrm>
            <a:off x="5114925" y="1327150"/>
            <a:ext cx="4460875" cy="32877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5E06DA4-2C70-49E8-BBF4-F7E16EF9776F}"/>
              </a:ext>
            </a:extLst>
          </p:cNvPr>
          <p:cNvSpPr>
            <a:spLocks noGrp="1"/>
          </p:cNvSpPr>
          <p:nvPr>
            <p:ph type="dt" sz="half" idx="10"/>
          </p:nvPr>
        </p:nvSpPr>
        <p:spPr/>
        <p:txBody>
          <a:bodyPr/>
          <a:lstStyle/>
          <a:p>
            <a:pPr lvl="0"/>
            <a:endParaRPr lang="en-US"/>
          </a:p>
        </p:txBody>
      </p:sp>
      <p:sp>
        <p:nvSpPr>
          <p:cNvPr id="6" name="Symbol zastępczy stopki 5">
            <a:extLst>
              <a:ext uri="{FF2B5EF4-FFF2-40B4-BE49-F238E27FC236}">
                <a16:creationId xmlns:a16="http://schemas.microsoft.com/office/drawing/2014/main" id="{910CB692-EA2C-4926-B06E-AF3E901005B0}"/>
              </a:ext>
            </a:extLst>
          </p:cNvPr>
          <p:cNvSpPr>
            <a:spLocks noGrp="1"/>
          </p:cNvSpPr>
          <p:nvPr>
            <p:ph type="ftr" sz="quarter" idx="11"/>
          </p:nvPr>
        </p:nvSpPr>
        <p:spPr/>
        <p:txBody>
          <a:bodyPr/>
          <a:lstStyle/>
          <a:p>
            <a:pPr lvl="0"/>
            <a:endParaRPr lang="en-US"/>
          </a:p>
        </p:txBody>
      </p:sp>
      <p:sp>
        <p:nvSpPr>
          <p:cNvPr id="7" name="Symbol zastępczy numeru slajdu 6">
            <a:extLst>
              <a:ext uri="{FF2B5EF4-FFF2-40B4-BE49-F238E27FC236}">
                <a16:creationId xmlns:a16="http://schemas.microsoft.com/office/drawing/2014/main" id="{E007936C-7776-49D1-8838-C8D72583B46F}"/>
              </a:ext>
            </a:extLst>
          </p:cNvPr>
          <p:cNvSpPr>
            <a:spLocks noGrp="1"/>
          </p:cNvSpPr>
          <p:nvPr>
            <p:ph type="sldNum" sz="quarter" idx="12"/>
          </p:nvPr>
        </p:nvSpPr>
        <p:spPr/>
        <p:txBody>
          <a:bodyPr/>
          <a:lstStyle/>
          <a:p>
            <a:pPr lvl="0"/>
            <a:fld id="{E3E457E6-372B-4FFE-8332-3F6D0F177FF1}" type="slidenum">
              <a:t>‹#›</a:t>
            </a:fld>
            <a:endParaRPr lang="en-US"/>
          </a:p>
        </p:txBody>
      </p:sp>
    </p:spTree>
    <p:extLst>
      <p:ext uri="{BB962C8B-B14F-4D97-AF65-F5344CB8AC3E}">
        <p14:creationId xmlns:p14="http://schemas.microsoft.com/office/powerpoint/2010/main" val="293469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970010-E521-41DD-8340-C1CDA729FEBA}"/>
              </a:ext>
            </a:extLst>
          </p:cNvPr>
          <p:cNvSpPr>
            <a:spLocks noGrp="1"/>
          </p:cNvSpPr>
          <p:nvPr>
            <p:ph type="title"/>
          </p:nvPr>
        </p:nvSpPr>
        <p:spPr>
          <a:xfrm>
            <a:off x="693738" y="301625"/>
            <a:ext cx="8694737" cy="10969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A6F892A2-E74C-4045-95D4-6C019FECED31}"/>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E190750-5025-4A77-B0E1-917B2D56D8CF}"/>
              </a:ext>
            </a:extLst>
          </p:cNvPr>
          <p:cNvSpPr>
            <a:spLocks noGrp="1"/>
          </p:cNvSpPr>
          <p:nvPr>
            <p:ph sz="half" idx="2"/>
          </p:nvPr>
        </p:nvSpPr>
        <p:spPr>
          <a:xfrm>
            <a:off x="693738" y="2071688"/>
            <a:ext cx="4265612" cy="304641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132E70D-39BF-4C7C-96CA-4EA11C247B82}"/>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8B50899D-408B-4CFD-AE6C-3659B03E7197}"/>
              </a:ext>
            </a:extLst>
          </p:cNvPr>
          <p:cNvSpPr>
            <a:spLocks noGrp="1"/>
          </p:cNvSpPr>
          <p:nvPr>
            <p:ph sz="quarter" idx="4"/>
          </p:nvPr>
        </p:nvSpPr>
        <p:spPr>
          <a:xfrm>
            <a:off x="5103813" y="2071688"/>
            <a:ext cx="4284662" cy="304641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69EE14D-C729-4A69-965E-DF9B4F2F403D}"/>
              </a:ext>
            </a:extLst>
          </p:cNvPr>
          <p:cNvSpPr>
            <a:spLocks noGrp="1"/>
          </p:cNvSpPr>
          <p:nvPr>
            <p:ph type="dt" sz="half" idx="10"/>
          </p:nvPr>
        </p:nvSpPr>
        <p:spPr/>
        <p:txBody>
          <a:bodyPr/>
          <a:lstStyle/>
          <a:p>
            <a:pPr lvl="0"/>
            <a:endParaRPr lang="en-US"/>
          </a:p>
        </p:txBody>
      </p:sp>
      <p:sp>
        <p:nvSpPr>
          <p:cNvPr id="8" name="Symbol zastępczy stopki 7">
            <a:extLst>
              <a:ext uri="{FF2B5EF4-FFF2-40B4-BE49-F238E27FC236}">
                <a16:creationId xmlns:a16="http://schemas.microsoft.com/office/drawing/2014/main" id="{713F3C90-FAD7-4F55-9662-B6DE80F4E63F}"/>
              </a:ext>
            </a:extLst>
          </p:cNvPr>
          <p:cNvSpPr>
            <a:spLocks noGrp="1"/>
          </p:cNvSpPr>
          <p:nvPr>
            <p:ph type="ftr" sz="quarter" idx="11"/>
          </p:nvPr>
        </p:nvSpPr>
        <p:spPr/>
        <p:txBody>
          <a:bodyPr/>
          <a:lstStyle/>
          <a:p>
            <a:pPr lvl="0"/>
            <a:endParaRPr lang="en-US"/>
          </a:p>
        </p:txBody>
      </p:sp>
      <p:sp>
        <p:nvSpPr>
          <p:cNvPr id="9" name="Symbol zastępczy numeru slajdu 8">
            <a:extLst>
              <a:ext uri="{FF2B5EF4-FFF2-40B4-BE49-F238E27FC236}">
                <a16:creationId xmlns:a16="http://schemas.microsoft.com/office/drawing/2014/main" id="{64DAF823-9A12-48BD-AEFD-0F24F99711CF}"/>
              </a:ext>
            </a:extLst>
          </p:cNvPr>
          <p:cNvSpPr>
            <a:spLocks noGrp="1"/>
          </p:cNvSpPr>
          <p:nvPr>
            <p:ph type="sldNum" sz="quarter" idx="12"/>
          </p:nvPr>
        </p:nvSpPr>
        <p:spPr/>
        <p:txBody>
          <a:bodyPr/>
          <a:lstStyle/>
          <a:p>
            <a:pPr lvl="0"/>
            <a:fld id="{60E9C259-E27D-4DAA-A9A6-5C6F5BF3D2A2}" type="slidenum">
              <a:t>‹#›</a:t>
            </a:fld>
            <a:endParaRPr lang="en-US"/>
          </a:p>
        </p:txBody>
      </p:sp>
    </p:spTree>
    <p:extLst>
      <p:ext uri="{BB962C8B-B14F-4D97-AF65-F5344CB8AC3E}">
        <p14:creationId xmlns:p14="http://schemas.microsoft.com/office/powerpoint/2010/main" val="328649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1674E1-45B9-4E22-A150-4A1C9E09AFBE}"/>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ADBDF50-88DF-4E7D-B729-8371712D2122}"/>
              </a:ext>
            </a:extLst>
          </p:cNvPr>
          <p:cNvSpPr>
            <a:spLocks noGrp="1"/>
          </p:cNvSpPr>
          <p:nvPr>
            <p:ph type="dt" sz="half" idx="10"/>
          </p:nvPr>
        </p:nvSpPr>
        <p:spPr/>
        <p:txBody>
          <a:bodyPr/>
          <a:lstStyle/>
          <a:p>
            <a:pPr lvl="0"/>
            <a:endParaRPr lang="en-US"/>
          </a:p>
        </p:txBody>
      </p:sp>
      <p:sp>
        <p:nvSpPr>
          <p:cNvPr id="4" name="Symbol zastępczy stopki 3">
            <a:extLst>
              <a:ext uri="{FF2B5EF4-FFF2-40B4-BE49-F238E27FC236}">
                <a16:creationId xmlns:a16="http://schemas.microsoft.com/office/drawing/2014/main" id="{A1C92E1E-AA7F-412C-82D8-7622E636E78C}"/>
              </a:ext>
            </a:extLst>
          </p:cNvPr>
          <p:cNvSpPr>
            <a:spLocks noGrp="1"/>
          </p:cNvSpPr>
          <p:nvPr>
            <p:ph type="ftr" sz="quarter" idx="11"/>
          </p:nvPr>
        </p:nvSpPr>
        <p:spPr/>
        <p:txBody>
          <a:bodyPr/>
          <a:lstStyle/>
          <a:p>
            <a:pPr lvl="0"/>
            <a:endParaRPr lang="en-US"/>
          </a:p>
        </p:txBody>
      </p:sp>
      <p:sp>
        <p:nvSpPr>
          <p:cNvPr id="5" name="Symbol zastępczy numeru slajdu 4">
            <a:extLst>
              <a:ext uri="{FF2B5EF4-FFF2-40B4-BE49-F238E27FC236}">
                <a16:creationId xmlns:a16="http://schemas.microsoft.com/office/drawing/2014/main" id="{8E2FAB27-EE96-4D19-A999-41E1AF8F9E25}"/>
              </a:ext>
            </a:extLst>
          </p:cNvPr>
          <p:cNvSpPr>
            <a:spLocks noGrp="1"/>
          </p:cNvSpPr>
          <p:nvPr>
            <p:ph type="sldNum" sz="quarter" idx="12"/>
          </p:nvPr>
        </p:nvSpPr>
        <p:spPr/>
        <p:txBody>
          <a:bodyPr/>
          <a:lstStyle/>
          <a:p>
            <a:pPr lvl="0"/>
            <a:fld id="{93434BCE-7685-4A7B-90F7-079F202EC9F0}" type="slidenum">
              <a:t>‹#›</a:t>
            </a:fld>
            <a:endParaRPr lang="en-US"/>
          </a:p>
        </p:txBody>
      </p:sp>
    </p:spTree>
    <p:extLst>
      <p:ext uri="{BB962C8B-B14F-4D97-AF65-F5344CB8AC3E}">
        <p14:creationId xmlns:p14="http://schemas.microsoft.com/office/powerpoint/2010/main" val="227992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F5F9904-F433-4E44-9D98-FB8887FA8C70}"/>
              </a:ext>
            </a:extLst>
          </p:cNvPr>
          <p:cNvSpPr>
            <a:spLocks noGrp="1"/>
          </p:cNvSpPr>
          <p:nvPr>
            <p:ph type="dt" sz="half" idx="10"/>
          </p:nvPr>
        </p:nvSpPr>
        <p:spPr/>
        <p:txBody>
          <a:bodyPr/>
          <a:lstStyle/>
          <a:p>
            <a:pPr lvl="0"/>
            <a:endParaRPr lang="en-US"/>
          </a:p>
        </p:txBody>
      </p:sp>
      <p:sp>
        <p:nvSpPr>
          <p:cNvPr id="3" name="Symbol zastępczy stopki 2">
            <a:extLst>
              <a:ext uri="{FF2B5EF4-FFF2-40B4-BE49-F238E27FC236}">
                <a16:creationId xmlns:a16="http://schemas.microsoft.com/office/drawing/2014/main" id="{98CB3B50-DB1A-43EC-A6EC-F0DDBC1D00A5}"/>
              </a:ext>
            </a:extLst>
          </p:cNvPr>
          <p:cNvSpPr>
            <a:spLocks noGrp="1"/>
          </p:cNvSpPr>
          <p:nvPr>
            <p:ph type="ftr" sz="quarter" idx="11"/>
          </p:nvPr>
        </p:nvSpPr>
        <p:spPr/>
        <p:txBody>
          <a:bodyPr/>
          <a:lstStyle/>
          <a:p>
            <a:pPr lvl="0"/>
            <a:endParaRPr lang="en-US"/>
          </a:p>
        </p:txBody>
      </p:sp>
      <p:sp>
        <p:nvSpPr>
          <p:cNvPr id="4" name="Symbol zastępczy numeru slajdu 3">
            <a:extLst>
              <a:ext uri="{FF2B5EF4-FFF2-40B4-BE49-F238E27FC236}">
                <a16:creationId xmlns:a16="http://schemas.microsoft.com/office/drawing/2014/main" id="{AAA1F3E6-5121-4B97-82CA-BA4FAF424B4B}"/>
              </a:ext>
            </a:extLst>
          </p:cNvPr>
          <p:cNvSpPr>
            <a:spLocks noGrp="1"/>
          </p:cNvSpPr>
          <p:nvPr>
            <p:ph type="sldNum" sz="quarter" idx="12"/>
          </p:nvPr>
        </p:nvSpPr>
        <p:spPr/>
        <p:txBody>
          <a:bodyPr/>
          <a:lstStyle/>
          <a:p>
            <a:pPr lvl="0"/>
            <a:fld id="{F52891E9-E3CD-49BA-9801-D4060EB5A9F2}" type="slidenum">
              <a:t>‹#›</a:t>
            </a:fld>
            <a:endParaRPr lang="en-US"/>
          </a:p>
        </p:txBody>
      </p:sp>
    </p:spTree>
    <p:extLst>
      <p:ext uri="{BB962C8B-B14F-4D97-AF65-F5344CB8AC3E}">
        <p14:creationId xmlns:p14="http://schemas.microsoft.com/office/powerpoint/2010/main" val="114824930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6090A5-7A24-411D-B1AB-E3614631024F}"/>
              </a:ext>
            </a:extLst>
          </p:cNvPr>
          <p:cNvSpPr>
            <a:spLocks noGrp="1"/>
          </p:cNvSpPr>
          <p:nvPr>
            <p:ph type="title"/>
          </p:nvPr>
        </p:nvSpPr>
        <p:spPr>
          <a:xfrm>
            <a:off x="693738" y="377825"/>
            <a:ext cx="3251200" cy="1323975"/>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8F90FC4-F67E-475B-B35F-C44376B77B39}"/>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D52BCF5-E993-4D5F-B725-4BE143017E38}"/>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B8AFE90-119E-4C27-BAD5-B2E3F791A6CC}"/>
              </a:ext>
            </a:extLst>
          </p:cNvPr>
          <p:cNvSpPr>
            <a:spLocks noGrp="1"/>
          </p:cNvSpPr>
          <p:nvPr>
            <p:ph type="dt" sz="half" idx="10"/>
          </p:nvPr>
        </p:nvSpPr>
        <p:spPr/>
        <p:txBody>
          <a:bodyPr/>
          <a:lstStyle/>
          <a:p>
            <a:pPr lvl="0"/>
            <a:endParaRPr lang="en-US"/>
          </a:p>
        </p:txBody>
      </p:sp>
      <p:sp>
        <p:nvSpPr>
          <p:cNvPr id="6" name="Symbol zastępczy stopki 5">
            <a:extLst>
              <a:ext uri="{FF2B5EF4-FFF2-40B4-BE49-F238E27FC236}">
                <a16:creationId xmlns:a16="http://schemas.microsoft.com/office/drawing/2014/main" id="{15B6322B-C804-435A-8DFC-B9046010002C}"/>
              </a:ext>
            </a:extLst>
          </p:cNvPr>
          <p:cNvSpPr>
            <a:spLocks noGrp="1"/>
          </p:cNvSpPr>
          <p:nvPr>
            <p:ph type="ftr" sz="quarter" idx="11"/>
          </p:nvPr>
        </p:nvSpPr>
        <p:spPr/>
        <p:txBody>
          <a:bodyPr/>
          <a:lstStyle/>
          <a:p>
            <a:pPr lvl="0"/>
            <a:endParaRPr lang="en-US"/>
          </a:p>
        </p:txBody>
      </p:sp>
      <p:sp>
        <p:nvSpPr>
          <p:cNvPr id="7" name="Symbol zastępczy numeru slajdu 6">
            <a:extLst>
              <a:ext uri="{FF2B5EF4-FFF2-40B4-BE49-F238E27FC236}">
                <a16:creationId xmlns:a16="http://schemas.microsoft.com/office/drawing/2014/main" id="{726B734C-CC45-4F63-A0D8-F762244EB27A}"/>
              </a:ext>
            </a:extLst>
          </p:cNvPr>
          <p:cNvSpPr>
            <a:spLocks noGrp="1"/>
          </p:cNvSpPr>
          <p:nvPr>
            <p:ph type="sldNum" sz="quarter" idx="12"/>
          </p:nvPr>
        </p:nvSpPr>
        <p:spPr/>
        <p:txBody>
          <a:bodyPr/>
          <a:lstStyle/>
          <a:p>
            <a:pPr lvl="0"/>
            <a:fld id="{55931DE4-E79E-4466-A80C-275AC4C9A306}" type="slidenum">
              <a:t>‹#›</a:t>
            </a:fld>
            <a:endParaRPr lang="en-US"/>
          </a:p>
        </p:txBody>
      </p:sp>
    </p:spTree>
    <p:extLst>
      <p:ext uri="{BB962C8B-B14F-4D97-AF65-F5344CB8AC3E}">
        <p14:creationId xmlns:p14="http://schemas.microsoft.com/office/powerpoint/2010/main" val="137661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60EE63-2CAA-4276-8F69-900A02DD64E2}"/>
              </a:ext>
            </a:extLst>
          </p:cNvPr>
          <p:cNvSpPr>
            <a:spLocks noGrp="1"/>
          </p:cNvSpPr>
          <p:nvPr>
            <p:ph type="title"/>
          </p:nvPr>
        </p:nvSpPr>
        <p:spPr>
          <a:xfrm>
            <a:off x="693738" y="377825"/>
            <a:ext cx="3251200" cy="1323975"/>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735CFE1-E583-4BF9-A99A-E19AA9F3AA17}"/>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9FB54EC-1519-4DCA-918B-275319BFF22E}"/>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CF15BAF2-1BEE-44CC-A8D3-D7F43FF9362D}"/>
              </a:ext>
            </a:extLst>
          </p:cNvPr>
          <p:cNvSpPr>
            <a:spLocks noGrp="1"/>
          </p:cNvSpPr>
          <p:nvPr>
            <p:ph type="dt" sz="half" idx="10"/>
          </p:nvPr>
        </p:nvSpPr>
        <p:spPr/>
        <p:txBody>
          <a:bodyPr/>
          <a:lstStyle/>
          <a:p>
            <a:pPr lvl="0"/>
            <a:endParaRPr lang="en-US"/>
          </a:p>
        </p:txBody>
      </p:sp>
      <p:sp>
        <p:nvSpPr>
          <p:cNvPr id="6" name="Symbol zastępczy stopki 5">
            <a:extLst>
              <a:ext uri="{FF2B5EF4-FFF2-40B4-BE49-F238E27FC236}">
                <a16:creationId xmlns:a16="http://schemas.microsoft.com/office/drawing/2014/main" id="{12E1C10E-0D30-456B-86E8-542131EFE74D}"/>
              </a:ext>
            </a:extLst>
          </p:cNvPr>
          <p:cNvSpPr>
            <a:spLocks noGrp="1"/>
          </p:cNvSpPr>
          <p:nvPr>
            <p:ph type="ftr" sz="quarter" idx="11"/>
          </p:nvPr>
        </p:nvSpPr>
        <p:spPr/>
        <p:txBody>
          <a:bodyPr/>
          <a:lstStyle/>
          <a:p>
            <a:pPr lvl="0"/>
            <a:endParaRPr lang="en-US"/>
          </a:p>
        </p:txBody>
      </p:sp>
      <p:sp>
        <p:nvSpPr>
          <p:cNvPr id="7" name="Symbol zastępczy numeru slajdu 6">
            <a:extLst>
              <a:ext uri="{FF2B5EF4-FFF2-40B4-BE49-F238E27FC236}">
                <a16:creationId xmlns:a16="http://schemas.microsoft.com/office/drawing/2014/main" id="{4160CA97-2746-4D67-A18E-A7314880636C}"/>
              </a:ext>
            </a:extLst>
          </p:cNvPr>
          <p:cNvSpPr>
            <a:spLocks noGrp="1"/>
          </p:cNvSpPr>
          <p:nvPr>
            <p:ph type="sldNum" sz="quarter" idx="12"/>
          </p:nvPr>
        </p:nvSpPr>
        <p:spPr/>
        <p:txBody>
          <a:bodyPr/>
          <a:lstStyle/>
          <a:p>
            <a:pPr lvl="0"/>
            <a:fld id="{383ABB21-245E-4A20-97D5-27CD2CF775F0}" type="slidenum">
              <a:t>‹#›</a:t>
            </a:fld>
            <a:endParaRPr lang="en-US"/>
          </a:p>
        </p:txBody>
      </p:sp>
    </p:spTree>
    <p:extLst>
      <p:ext uri="{BB962C8B-B14F-4D97-AF65-F5344CB8AC3E}">
        <p14:creationId xmlns:p14="http://schemas.microsoft.com/office/powerpoint/2010/main" val="410590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A42E524-509A-4F43-90AD-2A90D77F2680}"/>
              </a:ext>
            </a:extLst>
          </p:cNvPr>
          <p:cNvSpPr txBox="1">
            <a:spLocks noGrp="1"/>
          </p:cNvSpPr>
          <p:nvPr>
            <p:ph type="title"/>
          </p:nvPr>
        </p:nvSpPr>
        <p:spPr>
          <a:xfrm>
            <a:off x="503999" y="226080"/>
            <a:ext cx="9071640" cy="946440"/>
          </a:xfrm>
          <a:prstGeom prst="rect">
            <a:avLst/>
          </a:prstGeom>
          <a:noFill/>
          <a:ln>
            <a:noFill/>
          </a:ln>
        </p:spPr>
        <p:txBody>
          <a:bodyPr lIns="0" tIns="0" rIns="0" bIns="0" anchor="ctr"/>
          <a:lstStyle/>
          <a:p>
            <a:endParaRPr lang="en-US"/>
          </a:p>
        </p:txBody>
      </p:sp>
      <p:sp>
        <p:nvSpPr>
          <p:cNvPr id="3" name="Symbol zastępczy tekstu 2">
            <a:extLst>
              <a:ext uri="{FF2B5EF4-FFF2-40B4-BE49-F238E27FC236}">
                <a16:creationId xmlns:a16="http://schemas.microsoft.com/office/drawing/2014/main" id="{CB109B1F-81EF-4CBA-9EC7-7823BE617F7F}"/>
              </a:ext>
            </a:extLst>
          </p:cNvPr>
          <p:cNvSpPr txBox="1">
            <a:spLocks noGrp="1"/>
          </p:cNvSpPr>
          <p:nvPr>
            <p:ph type="body" idx="1"/>
          </p:nvPr>
        </p:nvSpPr>
        <p:spPr>
          <a:xfrm>
            <a:off x="503999" y="1326600"/>
            <a:ext cx="9071640" cy="3288239"/>
          </a:xfrm>
          <a:prstGeom prst="rect">
            <a:avLst/>
          </a:prstGeom>
          <a:noFill/>
          <a:ln>
            <a:noFill/>
          </a:ln>
        </p:spPr>
        <p:txBody>
          <a:bodyPr lIns="0" tIns="0" rIns="0" bIns="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87CD8150-E329-4DEB-A01D-F9E7E3290C20}"/>
              </a:ext>
            </a:extLst>
          </p:cNvPr>
          <p:cNvSpPr txBox="1">
            <a:spLocks noGrp="1"/>
          </p:cNvSpPr>
          <p:nvPr>
            <p:ph type="dt" sz="half" idx="2"/>
          </p:nvPr>
        </p:nvSpPr>
        <p:spPr>
          <a:xfrm>
            <a:off x="503999" y="5165280"/>
            <a:ext cx="2348280" cy="390600"/>
          </a:xfrm>
          <a:prstGeom prst="rect">
            <a:avLst/>
          </a:prstGeom>
          <a:noFill/>
          <a:ln>
            <a:noFill/>
          </a:ln>
        </p:spPr>
        <p:txBody>
          <a:bodyPr lIns="0" tIns="0" rIns="0" bIns="0" anchorCtr="0">
            <a:noAutofit/>
          </a:bodyPr>
          <a:lstStyle>
            <a:lvl1pPr lvl="0" hangingPunct="0">
              <a:buNone/>
              <a:tabLst/>
              <a:defRPr lang="en-US" sz="1400" kern="1200">
                <a:latin typeface="Liberation Serif" pitchFamily="18"/>
                <a:ea typeface="Segoe UI" pitchFamily="2"/>
                <a:cs typeface="Tahoma" pitchFamily="2"/>
              </a:defRPr>
            </a:lvl1pPr>
          </a:lstStyle>
          <a:p>
            <a:pPr lvl="0"/>
            <a:endParaRPr lang="en-US"/>
          </a:p>
        </p:txBody>
      </p:sp>
      <p:sp>
        <p:nvSpPr>
          <p:cNvPr id="5" name="Symbol zastępczy stopki 4">
            <a:extLst>
              <a:ext uri="{FF2B5EF4-FFF2-40B4-BE49-F238E27FC236}">
                <a16:creationId xmlns:a16="http://schemas.microsoft.com/office/drawing/2014/main" id="{60239114-35FA-49FC-942F-D70C72AD62F7}"/>
              </a:ext>
            </a:extLst>
          </p:cNvPr>
          <p:cNvSpPr txBox="1">
            <a:spLocks noGrp="1"/>
          </p:cNvSpPr>
          <p:nvPr>
            <p:ph type="ftr" sz="quarter" idx="3"/>
          </p:nvPr>
        </p:nvSpPr>
        <p:spPr>
          <a:xfrm>
            <a:off x="3447360" y="5165280"/>
            <a:ext cx="3195000" cy="390600"/>
          </a:xfrm>
          <a:prstGeom prst="rect">
            <a:avLst/>
          </a:prstGeom>
          <a:noFill/>
          <a:ln>
            <a:noFill/>
          </a:ln>
        </p:spPr>
        <p:txBody>
          <a:bodyPr lIns="0" tIns="0" rIns="0" bIns="0" anchorCtr="0">
            <a:noAutofit/>
          </a:bodyPr>
          <a:lstStyle>
            <a:lvl1pPr lvl="0" algn="ctr" hangingPunct="0">
              <a:buNone/>
              <a:tabLst/>
              <a:defRPr lang="en-US" sz="1400" kern="1200">
                <a:latin typeface="Liberation Serif" pitchFamily="18"/>
                <a:ea typeface="Segoe UI" pitchFamily="2"/>
                <a:cs typeface="Tahoma" pitchFamily="2"/>
              </a:defRPr>
            </a:lvl1pPr>
          </a:lstStyle>
          <a:p>
            <a:pPr lvl="0"/>
            <a:endParaRPr lang="en-US"/>
          </a:p>
        </p:txBody>
      </p:sp>
      <p:sp>
        <p:nvSpPr>
          <p:cNvPr id="6" name="Symbol zastępczy numeru slajdu 5">
            <a:extLst>
              <a:ext uri="{FF2B5EF4-FFF2-40B4-BE49-F238E27FC236}">
                <a16:creationId xmlns:a16="http://schemas.microsoft.com/office/drawing/2014/main" id="{7AF8E632-5755-4FEC-BBA9-0726C623DF28}"/>
              </a:ext>
            </a:extLst>
          </p:cNvPr>
          <p:cNvSpPr txBox="1">
            <a:spLocks noGrp="1"/>
          </p:cNvSpPr>
          <p:nvPr>
            <p:ph type="sldNum" sz="quarter" idx="4"/>
          </p:nvPr>
        </p:nvSpPr>
        <p:spPr>
          <a:xfrm>
            <a:off x="7227360" y="5165280"/>
            <a:ext cx="2348280" cy="390600"/>
          </a:xfrm>
          <a:prstGeom prst="rect">
            <a:avLst/>
          </a:prstGeom>
          <a:noFill/>
          <a:ln>
            <a:noFill/>
          </a:ln>
        </p:spPr>
        <p:txBody>
          <a:bodyPr lIns="0" tIns="0" rIns="0" bIns="0" anchorCtr="0">
            <a:noAutofit/>
          </a:bodyPr>
          <a:lstStyle>
            <a:lvl1pPr lvl="0" algn="r" hangingPunct="0">
              <a:buNone/>
              <a:tabLst/>
              <a:defRPr lang="en-US" sz="1400" kern="1200">
                <a:latin typeface="Liberation Serif" pitchFamily="18"/>
                <a:ea typeface="Segoe UI" pitchFamily="2"/>
                <a:cs typeface="Tahoma" pitchFamily="2"/>
              </a:defRPr>
            </a:lvl1pPr>
          </a:lstStyle>
          <a:p>
            <a:pPr lvl="0"/>
            <a:fld id="{E1A12309-9996-44CB-8655-9EC3905ED94D}"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en-US" sz="4400" b="0" i="0" u="none" strike="noStrike" kern="1200" cap="none">
          <a:ln>
            <a:noFill/>
          </a:ln>
          <a:highlight>
            <a:scrgbClr r="0" g="0" b="0">
              <a:alpha val="0"/>
            </a:scrgbClr>
          </a:highlight>
          <a:latin typeface="Liberation Sans" pitchFamily="18"/>
          <a:ea typeface="Microsoft YaHei" pitchFamily="2"/>
          <a:cs typeface="Mangal" pitchFamily="2"/>
        </a:defRPr>
      </a:lvl1pPr>
    </p:titleStyle>
    <p:bodyStyle>
      <a:lvl1pPr hangingPunct="0">
        <a:spcBef>
          <a:spcPts val="1417"/>
        </a:spcBef>
        <a:spcAft>
          <a:spcPts val="0"/>
        </a:spcAft>
        <a:tabLst/>
        <a:defRPr lang="en-US" sz="3200" b="0" i="0" u="none" strike="noStrike" kern="1200" cap="none">
          <a:ln>
            <a:noFill/>
          </a:ln>
          <a:highlight>
            <a:scrgbClr r="0" g="0" b="0">
              <a:alpha val="0"/>
            </a:scrgbClr>
          </a:highlight>
          <a:latin typeface="Liberation Sans" pitchFamily="18"/>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CA8B5E-5584-4511-ACA6-D7A24148C39F}"/>
              </a:ext>
            </a:extLst>
          </p:cNvPr>
          <p:cNvSpPr txBox="1">
            <a:spLocks noGrp="1"/>
          </p:cNvSpPr>
          <p:nvPr>
            <p:ph type="title" idx="4294967295"/>
          </p:nvPr>
        </p:nvSpPr>
        <p:spPr/>
        <p:txBody>
          <a:bodyPr/>
          <a:lstStyle/>
          <a:p>
            <a:endParaRPr lang="en-US"/>
          </a:p>
        </p:txBody>
      </p:sp>
      <p:sp>
        <p:nvSpPr>
          <p:cNvPr id="3" name="Podtytuł 2">
            <a:extLst>
              <a:ext uri="{FF2B5EF4-FFF2-40B4-BE49-F238E27FC236}">
                <a16:creationId xmlns:a16="http://schemas.microsoft.com/office/drawing/2014/main" id="{E015E576-54F9-42CB-ACE8-D75551244E36}"/>
              </a:ext>
            </a:extLst>
          </p:cNvPr>
          <p:cNvSpPr txBox="1">
            <a:spLocks noGrp="1"/>
          </p:cNvSpPr>
          <p:nvPr>
            <p:ph type="subTitle" idx="4294967295"/>
          </p:nvPr>
        </p:nvSpPr>
        <p:spPr>
          <a:xfrm>
            <a:off x="271800" y="1082160"/>
            <a:ext cx="9071640" cy="3288239"/>
          </a:xfrm>
        </p:spPr>
        <p:txBody>
          <a:bodyPr anchor="ctr"/>
          <a:lstStyle/>
          <a:p>
            <a:pPr lvl="0" algn="ctr"/>
            <a:r>
              <a:rPr lang="pl-PL" b="1"/>
              <a:t>Pas drogowy</a:t>
            </a:r>
          </a:p>
          <a:p>
            <a:pPr lvl="0" algn="ctr"/>
            <a:r>
              <a:rPr lang="pl-PL" b="1"/>
              <a:t>– problemy dotyczące wymiaru kary</a:t>
            </a:r>
          </a:p>
          <a:p>
            <a:pPr lvl="0" algn="ctr"/>
            <a:endParaRPr lang="pl-PL"/>
          </a:p>
          <a:p>
            <a:pPr lvl="0" algn="ctr"/>
            <a:r>
              <a:rPr lang="pl-PL"/>
              <a:t>Tomasz Brzezicki UMK w Toruniu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EB0238-90AF-43B6-B2F2-3FC703BDE104}"/>
              </a:ext>
            </a:extLst>
          </p:cNvPr>
          <p:cNvSpPr txBox="1">
            <a:spLocks noGrp="1"/>
          </p:cNvSpPr>
          <p:nvPr>
            <p:ph type="title" idx="4294967295"/>
          </p:nvPr>
        </p:nvSpPr>
        <p:spPr/>
        <p:txBody>
          <a:bodyPr/>
          <a:lstStyle/>
          <a:p>
            <a:pPr lvl="0"/>
            <a:r>
              <a:rPr lang="pl-PL" b="1"/>
              <a:t>Art. 4 pkt 1 u.d.p.</a:t>
            </a:r>
          </a:p>
        </p:txBody>
      </p:sp>
      <p:sp>
        <p:nvSpPr>
          <p:cNvPr id="3" name="Symbol zastępczy tekstu 2">
            <a:extLst>
              <a:ext uri="{FF2B5EF4-FFF2-40B4-BE49-F238E27FC236}">
                <a16:creationId xmlns:a16="http://schemas.microsoft.com/office/drawing/2014/main" id="{20D4AA70-6B47-4A42-8B2C-1C4A83A0627A}"/>
              </a:ext>
            </a:extLst>
          </p:cNvPr>
          <p:cNvSpPr txBox="1">
            <a:spLocks noGrp="1"/>
          </p:cNvSpPr>
          <p:nvPr>
            <p:ph type="body" idx="4294967295"/>
          </p:nvPr>
        </p:nvSpPr>
        <p:spPr/>
        <p:txBody>
          <a:bodyPr/>
          <a:lstStyle/>
          <a:p>
            <a:pPr lvl="0" algn="just"/>
            <a:r>
              <a:rPr lang="pl-PL" b="1"/>
              <a:t>pas drogowy</a:t>
            </a:r>
            <a:r>
              <a:rPr lang="pl-PL"/>
              <a:t> - wydzielony liniami rozgraniczającymi grunt wraz z przestrzenią nad i pod jego powierzchnią, w</a:t>
            </a:r>
            <a:r>
              <a:rPr lang="pl-PL" i="1">
                <a:solidFill>
                  <a:srgbClr val="C9211E"/>
                </a:solidFill>
              </a:rPr>
              <a:t> którym jest lub będzie usytuowana droga</a:t>
            </a:r>
            <a:r>
              <a:rPr lang="pl-PL"/>
              <a:t>;</a:t>
            </a:r>
          </a:p>
          <a:p>
            <a:pPr lvl="0" algn="just"/>
            <a:r>
              <a:rPr lang="pl-PL"/>
              <a:t>(od 2022.09.21)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F946FE-5A0F-4A22-97E7-734A80CC3748}"/>
              </a:ext>
            </a:extLst>
          </p:cNvPr>
          <p:cNvSpPr txBox="1">
            <a:spLocks noGrp="1"/>
          </p:cNvSpPr>
          <p:nvPr>
            <p:ph type="title" idx="4294967295"/>
          </p:nvPr>
        </p:nvSpPr>
        <p:spPr/>
        <p:txBody>
          <a:bodyPr/>
          <a:lstStyle/>
          <a:p>
            <a:pPr lvl="0"/>
            <a:r>
              <a:rPr lang="pl-PL" b="1"/>
              <a:t>Kara</a:t>
            </a:r>
          </a:p>
        </p:txBody>
      </p:sp>
      <p:sp>
        <p:nvSpPr>
          <p:cNvPr id="3" name="Symbol zastępczy tekstu 2">
            <a:extLst>
              <a:ext uri="{FF2B5EF4-FFF2-40B4-BE49-F238E27FC236}">
                <a16:creationId xmlns:a16="http://schemas.microsoft.com/office/drawing/2014/main" id="{F34C6EB1-3E31-4C81-98C9-1F384140FC73}"/>
              </a:ext>
            </a:extLst>
          </p:cNvPr>
          <p:cNvSpPr txBox="1">
            <a:spLocks noGrp="1"/>
          </p:cNvSpPr>
          <p:nvPr>
            <p:ph type="body" idx="4294967295"/>
          </p:nvPr>
        </p:nvSpPr>
        <p:spPr/>
        <p:txBody>
          <a:bodyPr/>
          <a:lstStyle/>
          <a:p>
            <a:pPr lvl="0" algn="just"/>
            <a:r>
              <a:rPr lang="pl-PL"/>
              <a:t>Za zajęcie pasa drogowego:</a:t>
            </a:r>
          </a:p>
          <a:p>
            <a:pPr lvl="0" algn="just"/>
            <a:r>
              <a:rPr lang="pl-PL"/>
              <a:t>1)	bez zezwolenia zarządcy drogi lub bez zawarcia umowy, o której mowa w art. 22 ust. 2, 2a lub 2c,</a:t>
            </a:r>
          </a:p>
          <a:p>
            <a:pPr lvl="0" algn="just"/>
            <a:r>
              <a:rPr lang="pl-PL"/>
              <a:t>2)	z przekroczeniem terminu zajęcia określonego w zezwoleniu zarządcy drogi lub w umowie, o której mowa w art. 22 ust. 2, 2a lub 2c,</a:t>
            </a:r>
          </a:p>
          <a:p>
            <a:pPr lvl="0" algn="just"/>
            <a:r>
              <a:rPr lang="pl-PL"/>
              <a:t>3)	o powierzchni większej niż określona w zezwoleniu zarządcy drogi lub w umowie, o której mowa w art. 22 ust. 2, 2a lub 2c</a:t>
            </a:r>
          </a:p>
          <a:p>
            <a:pPr lvl="0" algn="just"/>
            <a:r>
              <a:rPr lang="pl-PL"/>
              <a:t>- zarządca drogi wymierza, w drodze decyzji administracyjnej, karę pieniężną w wysokości 10-krotności opłaty ustalanej zgodnie z ust. 4-6.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33A38D-4804-453A-BD6B-07EB7279BB09}"/>
              </a:ext>
            </a:extLst>
          </p:cNvPr>
          <p:cNvSpPr txBox="1">
            <a:spLocks noGrp="1"/>
          </p:cNvSpPr>
          <p:nvPr>
            <p:ph type="title" idx="4294967295"/>
          </p:nvPr>
        </p:nvSpPr>
        <p:spPr/>
        <p:txBody>
          <a:bodyPr/>
          <a:lstStyle/>
          <a:p>
            <a:pPr lvl="0"/>
            <a:r>
              <a:rPr lang="pl-PL" b="1"/>
              <a:t>Problemy</a:t>
            </a:r>
          </a:p>
        </p:txBody>
      </p:sp>
      <p:sp>
        <p:nvSpPr>
          <p:cNvPr id="3" name="Symbol zastępczy tekstu 2">
            <a:extLst>
              <a:ext uri="{FF2B5EF4-FFF2-40B4-BE49-F238E27FC236}">
                <a16:creationId xmlns:a16="http://schemas.microsoft.com/office/drawing/2014/main" id="{C042C7CC-E99A-4FB9-ABD7-DC3FEA8E05A9}"/>
              </a:ext>
            </a:extLst>
          </p:cNvPr>
          <p:cNvSpPr txBox="1">
            <a:spLocks noGrp="1"/>
          </p:cNvSpPr>
          <p:nvPr>
            <p:ph type="body" idx="4294967295"/>
          </p:nvPr>
        </p:nvSpPr>
        <p:spPr/>
        <p:txBody>
          <a:bodyPr/>
          <a:lstStyle/>
          <a:p>
            <a:pPr lvl="0" algn="ctr">
              <a:spcBef>
                <a:spcPts val="0"/>
              </a:spcBef>
            </a:pPr>
            <a:r>
              <a:rPr lang="pl-PL">
                <a:solidFill>
                  <a:srgbClr val="FF0000"/>
                </a:solidFill>
                <a:latin typeface="Times New Roman" pitchFamily="18"/>
                <a:cs typeface="Times New Roman" pitchFamily="18"/>
              </a:rPr>
              <a:t>Wyrok NSA z 22 marca 2023 r., II GSK 133/20</a:t>
            </a:r>
          </a:p>
          <a:p>
            <a:pPr lvl="0" algn="ctr">
              <a:spcBef>
                <a:spcPts val="0"/>
              </a:spcBef>
            </a:pPr>
            <a:endParaRPr lang="pl-PL">
              <a:solidFill>
                <a:srgbClr val="FF0000"/>
              </a:solidFill>
              <a:latin typeface="Times New Roman" pitchFamily="18"/>
              <a:cs typeface="Times New Roman" pitchFamily="18"/>
            </a:endParaRPr>
          </a:p>
          <a:p>
            <a:pPr lvl="0" algn="ctr">
              <a:spcBef>
                <a:spcPts val="0"/>
              </a:spcBef>
            </a:pPr>
            <a:r>
              <a:rPr lang="pl-PL" b="1">
                <a:solidFill>
                  <a:srgbClr val="000000"/>
                </a:solidFill>
                <a:latin typeface="Times New Roman" pitchFamily="18"/>
                <a:cs typeface="Times New Roman" pitchFamily="18"/>
              </a:rPr>
              <a:t>Odstąpienie na podstawie</a:t>
            </a:r>
            <a:r>
              <a:rPr lang="pl-PL">
                <a:solidFill>
                  <a:srgbClr val="FF0000"/>
                </a:solidFill>
                <a:latin typeface="Times New Roman" pitchFamily="18"/>
                <a:cs typeface="Times New Roman" pitchFamily="18"/>
              </a:rPr>
              <a:t> </a:t>
            </a:r>
            <a:r>
              <a:rPr lang="pl-PL" b="1">
                <a:solidFill>
                  <a:srgbClr val="000000"/>
                </a:solidFill>
                <a:latin typeface="Times New Roman" pitchFamily="18"/>
                <a:cs typeface="Times New Roman" pitchFamily="18"/>
              </a:rPr>
              <a:t>art. 189f k.p.a.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3B8D3C-D60D-4497-89AD-CC57AC78F78E}"/>
              </a:ext>
            </a:extLst>
          </p:cNvPr>
          <p:cNvSpPr txBox="1">
            <a:spLocks noGrp="1"/>
          </p:cNvSpPr>
          <p:nvPr>
            <p:ph type="title" idx="4294967295"/>
          </p:nvPr>
        </p:nvSpPr>
        <p:spPr/>
        <p:txBody>
          <a:bodyPr/>
          <a:lstStyle/>
          <a:p>
            <a:endParaRPr lang="en-US"/>
          </a:p>
        </p:txBody>
      </p:sp>
      <p:sp>
        <p:nvSpPr>
          <p:cNvPr id="3" name="Symbol zastępczy tekstu 2">
            <a:extLst>
              <a:ext uri="{FF2B5EF4-FFF2-40B4-BE49-F238E27FC236}">
                <a16:creationId xmlns:a16="http://schemas.microsoft.com/office/drawing/2014/main" id="{3DC9ED9A-E594-4078-8BA7-1AA0CFD2E6F5}"/>
              </a:ext>
            </a:extLst>
          </p:cNvPr>
          <p:cNvSpPr txBox="1">
            <a:spLocks noGrp="1"/>
          </p:cNvSpPr>
          <p:nvPr>
            <p:ph type="body" idx="4294967295"/>
          </p:nvPr>
        </p:nvSpPr>
        <p:spPr/>
        <p:txBody>
          <a:bodyPr/>
          <a:lstStyle/>
          <a:p>
            <a:pPr lvl="0" algn="just"/>
            <a:r>
              <a:rPr lang="pl-PL"/>
              <a:t>Organ administracji publicznej, w drodze decyzji, odstępuje od nałożenia administracyjnej kary pieniężnej i poprzestaje na pouczeniu, jeżeli:</a:t>
            </a:r>
          </a:p>
          <a:p>
            <a:pPr lvl="0" algn="just"/>
            <a:r>
              <a:rPr lang="pl-PL"/>
              <a:t>1)	</a:t>
            </a:r>
            <a:r>
              <a:rPr lang="pl-PL" b="1"/>
              <a:t>waga naruszenia prawa jest znikoma, a strona zaprzestała naruszania prawa lub</a:t>
            </a:r>
          </a:p>
          <a:p>
            <a:pPr lvl="0" algn="just"/>
            <a:r>
              <a:rPr lang="pl-PL"/>
              <a:t>2)	za to samo zachowanie prawomocną decyzją na stronę została uprzednio nałożona administracyjna kara pieniężna przez inny uprawniony organ administracji publicznej lub strona została prawomocnie ukarana za wykroczenie lub wykroczenie skarbowe, lub prawomocnie skazana za przestępstwo lub przestępstwo skarbowe i uprzednia kara spełnia cele, dla których miałaby być nałożona administracyjna kara pieniężna.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733BAA-61BE-4F73-81F0-22B56F238837}"/>
              </a:ext>
            </a:extLst>
          </p:cNvPr>
          <p:cNvSpPr txBox="1">
            <a:spLocks noGrp="1"/>
          </p:cNvSpPr>
          <p:nvPr>
            <p:ph type="title" idx="4294967295"/>
          </p:nvPr>
        </p:nvSpPr>
        <p:spPr/>
        <p:txBody>
          <a:bodyPr/>
          <a:lstStyle/>
          <a:p>
            <a:endParaRPr lang="en-US"/>
          </a:p>
        </p:txBody>
      </p:sp>
      <p:sp>
        <p:nvSpPr>
          <p:cNvPr id="3" name="Symbol zastępczy tekstu 2">
            <a:extLst>
              <a:ext uri="{FF2B5EF4-FFF2-40B4-BE49-F238E27FC236}">
                <a16:creationId xmlns:a16="http://schemas.microsoft.com/office/drawing/2014/main" id="{C7D8C039-846F-4D77-BFDD-8A3894489CC8}"/>
              </a:ext>
            </a:extLst>
          </p:cNvPr>
          <p:cNvSpPr txBox="1">
            <a:spLocks noGrp="1"/>
          </p:cNvSpPr>
          <p:nvPr>
            <p:ph type="body" idx="4294967295"/>
          </p:nvPr>
        </p:nvSpPr>
        <p:spPr/>
        <p:txBody>
          <a:bodyPr/>
          <a:lstStyle/>
          <a:p>
            <a:pPr lvl="0" algn="ctr">
              <a:spcBef>
                <a:spcPts val="0"/>
              </a:spcBef>
            </a:pPr>
            <a:r>
              <a:rPr lang="pl-PL">
                <a:solidFill>
                  <a:srgbClr val="C9211E"/>
                </a:solidFill>
                <a:latin typeface="Times New Roman" pitchFamily="18"/>
                <a:cs typeface="Times New Roman" pitchFamily="18"/>
              </a:rPr>
              <a:t>Wyrok WSA w Krakowie z 30 stycznia 2023 r.,</a:t>
            </a:r>
          </a:p>
          <a:p>
            <a:pPr lvl="0" algn="ctr">
              <a:spcBef>
                <a:spcPts val="0"/>
              </a:spcBef>
            </a:pPr>
            <a:r>
              <a:rPr lang="pl-PL">
                <a:solidFill>
                  <a:srgbClr val="C9211E"/>
                </a:solidFill>
                <a:latin typeface="Times New Roman" pitchFamily="18"/>
                <a:cs typeface="Times New Roman" pitchFamily="18"/>
              </a:rPr>
              <a:t>III SA/Kr 1304/22 (orzeczenie nieprawomocne)</a:t>
            </a:r>
          </a:p>
          <a:p>
            <a:pPr lvl="0" algn="ctr">
              <a:spcBef>
                <a:spcPts val="0"/>
              </a:spcBef>
            </a:pPr>
            <a:endParaRPr lang="pl-PL">
              <a:solidFill>
                <a:srgbClr val="C9211E"/>
              </a:solidFill>
              <a:latin typeface="Times New Roman" pitchFamily="18"/>
              <a:cs typeface="Times New Roman" pitchFamily="18"/>
            </a:endParaRPr>
          </a:p>
          <a:p>
            <a:pPr lvl="0" algn="ctr">
              <a:spcBef>
                <a:spcPts val="0"/>
              </a:spcBef>
            </a:pPr>
            <a:r>
              <a:rPr lang="pl-PL" b="1">
                <a:solidFill>
                  <a:srgbClr val="000000"/>
                </a:solidFill>
                <a:latin typeface="Times New Roman" pitchFamily="18"/>
                <a:cs typeface="Times New Roman" pitchFamily="18"/>
              </a:rPr>
              <a:t>Organ administracji nie ma również możliwości miarkowania wysokości kary.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73F6A2-CF25-479E-ADC3-58B17FF16575}"/>
              </a:ext>
            </a:extLst>
          </p:cNvPr>
          <p:cNvSpPr txBox="1">
            <a:spLocks noGrp="1"/>
          </p:cNvSpPr>
          <p:nvPr>
            <p:ph type="title" idx="4294967295"/>
          </p:nvPr>
        </p:nvSpPr>
        <p:spPr/>
        <p:txBody>
          <a:bodyPr/>
          <a:lstStyle/>
          <a:p>
            <a:endParaRPr lang="en-US"/>
          </a:p>
        </p:txBody>
      </p:sp>
      <p:sp>
        <p:nvSpPr>
          <p:cNvPr id="3" name="Symbol zastępczy tekstu 2">
            <a:extLst>
              <a:ext uri="{FF2B5EF4-FFF2-40B4-BE49-F238E27FC236}">
                <a16:creationId xmlns:a16="http://schemas.microsoft.com/office/drawing/2014/main" id="{CADDDA69-5049-45D6-9BC3-665976C84402}"/>
              </a:ext>
            </a:extLst>
          </p:cNvPr>
          <p:cNvSpPr txBox="1">
            <a:spLocks noGrp="1"/>
          </p:cNvSpPr>
          <p:nvPr>
            <p:ph type="body" idx="4294967295"/>
          </p:nvPr>
        </p:nvSpPr>
        <p:spPr/>
        <p:txBody>
          <a:bodyPr/>
          <a:lstStyle/>
          <a:p>
            <a:pPr lvl="0" algn="just">
              <a:spcBef>
                <a:spcPts val="0"/>
              </a:spcBef>
            </a:pPr>
            <a:r>
              <a:rPr lang="en-US">
                <a:solidFill>
                  <a:srgbClr val="333333"/>
                </a:solidFill>
                <a:latin typeface="Times New Roman" pitchFamily="18"/>
                <a:cs typeface="Times New Roman" pitchFamily="18"/>
              </a:rPr>
              <a:t>Art.  189d  k.p.a.</a:t>
            </a:r>
          </a:p>
          <a:p>
            <a:pPr lvl="0" algn="just">
              <a:spcBef>
                <a:spcPts val="0"/>
              </a:spcBef>
            </a:pPr>
            <a:r>
              <a:rPr lang="en-US" sz="1400">
                <a:solidFill>
                  <a:srgbClr val="333333"/>
                </a:solidFill>
                <a:latin typeface="Times New Roman" pitchFamily="18"/>
                <a:cs typeface="Times New Roman" pitchFamily="18"/>
              </a:rPr>
              <a:t>Wymierzając administracyjną karę pieniężną, organ administracji publicznej bierze pod uwagę:</a:t>
            </a:r>
          </a:p>
          <a:p>
            <a:pPr lvl="0" algn="just">
              <a:spcBef>
                <a:spcPts val="0"/>
              </a:spcBef>
            </a:pPr>
            <a:r>
              <a:rPr lang="en-US" sz="1400">
                <a:solidFill>
                  <a:srgbClr val="333333"/>
                </a:solidFill>
                <a:latin typeface="Times New Roman" pitchFamily="18"/>
                <a:cs typeface="Times New Roman" pitchFamily="18"/>
              </a:rPr>
              <a:t>1) wagę i okoliczności naruszenia prawa, w szczególności potrzebę ochrony życia lub zdrowia, ochrony mienia w znacznych rozmiarach lub ochrony ważnego interesu publicznego lub wyjątkowo ważnego interesu strony oraz czas trwania tego naruszenia;</a:t>
            </a:r>
          </a:p>
          <a:p>
            <a:pPr lvl="0" algn="just">
              <a:spcBef>
                <a:spcPts val="0"/>
              </a:spcBef>
            </a:pPr>
            <a:r>
              <a:rPr lang="en-US" sz="1400">
                <a:solidFill>
                  <a:srgbClr val="333333"/>
                </a:solidFill>
                <a:latin typeface="Times New Roman" pitchFamily="18"/>
                <a:cs typeface="Times New Roman" pitchFamily="18"/>
              </a:rPr>
              <a:t>2) częstotliwość niedopełniania w przeszłości obowiązku albo naruszania zakazu tego samego rodzaju co niedopełnienie obowiązku albo naruszenie zakazu, w następstwie którego ma być nałożona kara;</a:t>
            </a:r>
          </a:p>
          <a:p>
            <a:pPr lvl="0" algn="just">
              <a:spcBef>
                <a:spcPts val="0"/>
              </a:spcBef>
            </a:pPr>
            <a:r>
              <a:rPr lang="en-US" sz="1400">
                <a:solidFill>
                  <a:srgbClr val="333333"/>
                </a:solidFill>
                <a:latin typeface="Times New Roman" pitchFamily="18"/>
                <a:cs typeface="Times New Roman" pitchFamily="18"/>
              </a:rPr>
              <a:t>3) uprzednie ukaranie za to samo zachowanie za przestępstwo, przestępstwo skarbowe, wykroczenie lub wykroczenie skarbowe;</a:t>
            </a:r>
          </a:p>
          <a:p>
            <a:pPr lvl="0" algn="just">
              <a:spcBef>
                <a:spcPts val="0"/>
              </a:spcBef>
            </a:pPr>
            <a:r>
              <a:rPr lang="en-US" sz="1400">
                <a:solidFill>
                  <a:srgbClr val="333333"/>
                </a:solidFill>
                <a:latin typeface="Times New Roman" pitchFamily="18"/>
                <a:cs typeface="Times New Roman" pitchFamily="18"/>
              </a:rPr>
              <a:t>4) stopień przyczynienia się strony, na którą jest nakładana administracyjna kara pieniężna, do powstania naruszenia prawa;</a:t>
            </a:r>
          </a:p>
          <a:p>
            <a:pPr lvl="0" algn="just">
              <a:spcBef>
                <a:spcPts val="0"/>
              </a:spcBef>
            </a:pPr>
            <a:r>
              <a:rPr lang="en-US" sz="1400">
                <a:solidFill>
                  <a:srgbClr val="333333"/>
                </a:solidFill>
                <a:latin typeface="Times New Roman" pitchFamily="18"/>
                <a:cs typeface="Times New Roman" pitchFamily="18"/>
              </a:rPr>
              <a:t>5) działania podjęte przez stronę dobrowolnie w celu uniknięcia skutków naruszenia prawa;</a:t>
            </a:r>
          </a:p>
          <a:p>
            <a:pPr lvl="0" algn="just">
              <a:spcBef>
                <a:spcPts val="0"/>
              </a:spcBef>
            </a:pPr>
            <a:r>
              <a:rPr lang="en-US" sz="1400">
                <a:solidFill>
                  <a:srgbClr val="333333"/>
                </a:solidFill>
                <a:latin typeface="Times New Roman" pitchFamily="18"/>
                <a:cs typeface="Times New Roman" pitchFamily="18"/>
              </a:rPr>
              <a:t>6) wysokość korzyści, którą strona osiągnęła, lub straty, której uniknęła;</a:t>
            </a:r>
          </a:p>
          <a:p>
            <a:pPr lvl="0" algn="just">
              <a:spcBef>
                <a:spcPts val="0"/>
              </a:spcBef>
            </a:pPr>
            <a:r>
              <a:rPr lang="en-US" sz="1400">
                <a:solidFill>
                  <a:srgbClr val="333333"/>
                </a:solidFill>
                <a:latin typeface="Times New Roman" pitchFamily="18"/>
                <a:cs typeface="Times New Roman" pitchFamily="18"/>
              </a:rPr>
              <a:t>7) w przypadku osoby fizycznej - warunki osobiste strony, na którą administracyjna kara pieniężna jest nakładana.</a:t>
            </a:r>
          </a:p>
        </p:txBody>
      </p:sp>
    </p:spTree>
  </p:cSld>
  <p:clrMapOvr>
    <a:masterClrMapping/>
  </p:clrMapOvr>
</p:sld>
</file>

<file path=ppt/theme/theme1.xml><?xml version="1.0" encoding="utf-8"?>
<a:theme xmlns:a="http://schemas.openxmlformats.org/drawingml/2006/main" name="Default">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498</Words>
  <Application>Microsoft Office PowerPoint</Application>
  <PresentationFormat>Panoramiczny</PresentationFormat>
  <Paragraphs>40</Paragraphs>
  <Slides>7</Slides>
  <Notes>7</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7</vt:i4>
      </vt:variant>
    </vt:vector>
  </HeadingPairs>
  <TitlesOfParts>
    <vt:vector size="17" baseType="lpstr">
      <vt:lpstr>Microsoft YaHei</vt:lpstr>
      <vt:lpstr>Arial</vt:lpstr>
      <vt:lpstr>Calibri</vt:lpstr>
      <vt:lpstr>Liberation Sans</vt:lpstr>
      <vt:lpstr>Liberation Serif</vt:lpstr>
      <vt:lpstr>Mangal</vt:lpstr>
      <vt:lpstr>Segoe UI</vt:lpstr>
      <vt:lpstr>Tahoma</vt:lpstr>
      <vt:lpstr>Times New Roman</vt:lpstr>
      <vt:lpstr>Default</vt:lpstr>
      <vt:lpstr>Prezentacja programu PowerPoint</vt:lpstr>
      <vt:lpstr>Art. 4 pkt 1 u.d.p.</vt:lpstr>
      <vt:lpstr>Kara</vt:lpstr>
      <vt:lpstr>Problemy</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Użytkownik</dc:creator>
  <cp:lastModifiedBy>Wojciech Morawski (wmoraw)</cp:lastModifiedBy>
  <cp:revision>4</cp:revision>
  <dcterms:created xsi:type="dcterms:W3CDTF">2017-10-20T23:41:18Z</dcterms:created>
  <dcterms:modified xsi:type="dcterms:W3CDTF">2023-06-07T18:25:28Z</dcterms:modified>
</cp:coreProperties>
</file>